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9144000"/>
  <p:notesSz cx="6811950" cy="9942500"/>
  <p:embeddedFontLst>
    <p:embeddedFont>
      <p:font typeface="Century Schoolbook"/>
      <p:regular r:id="rId20"/>
      <p:bold r:id="rId21"/>
      <p:italic r:id="rId22"/>
      <p:boldItalic r:id="rId23"/>
    </p:embeddedFont>
    <p:embeddedFont>
      <p:font typeface="Book Antiqua"/>
      <p:regular r:id="rId24"/>
      <p:bold r:id="rId25"/>
      <p:italic r:id="rId26"/>
      <p:boldItalic r:id="rId27"/>
    </p:embeddedFont>
    <p:embeddedFont>
      <p:font typeface="Schoolbell"/>
      <p:regular r:id="rId28"/>
    </p:embeddedFont>
    <p:embeddedFont>
      <p:font typeface="Spectral"/>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enturySchoolbook-regular.fntdata"/><Relationship Id="rId22" Type="http://schemas.openxmlformats.org/officeDocument/2006/relationships/font" Target="fonts/CenturySchoolbook-italic.fntdata"/><Relationship Id="rId21" Type="http://schemas.openxmlformats.org/officeDocument/2006/relationships/font" Target="fonts/CenturySchoolbook-bold.fntdata"/><Relationship Id="rId24" Type="http://schemas.openxmlformats.org/officeDocument/2006/relationships/font" Target="fonts/BookAntiqua-regular.fntdata"/><Relationship Id="rId23" Type="http://schemas.openxmlformats.org/officeDocument/2006/relationships/font" Target="fonts/CenturySchoolboo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ookAntiqua-italic.fntdata"/><Relationship Id="rId25" Type="http://schemas.openxmlformats.org/officeDocument/2006/relationships/font" Target="fonts/BookAntiqua-bold.fntdata"/><Relationship Id="rId28" Type="http://schemas.openxmlformats.org/officeDocument/2006/relationships/font" Target="fonts/Schoolbell-regular.fntdata"/><Relationship Id="rId27" Type="http://schemas.openxmlformats.org/officeDocument/2006/relationships/font" Target="fonts/BookAntiqu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ectral-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italic.fntdata"/><Relationship Id="rId30" Type="http://schemas.openxmlformats.org/officeDocument/2006/relationships/font" Target="fonts/Spectral-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Spectral-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2951850" cy="497126"/>
          </a:xfrm>
          <a:prstGeom prst="rect">
            <a:avLst/>
          </a:prstGeom>
          <a:noFill/>
          <a:ln>
            <a:noFill/>
          </a:ln>
        </p:spPr>
        <p:txBody>
          <a:bodyPr anchorCtr="0" anchor="t" bIns="47850" lIns="95725" spcFirstLastPara="1" rIns="95725" wrap="square" tIns="4785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58536" y="0"/>
            <a:ext cx="2951850" cy="497126"/>
          </a:xfrm>
          <a:prstGeom prst="rect">
            <a:avLst/>
          </a:prstGeom>
          <a:noFill/>
          <a:ln>
            <a:noFill/>
          </a:ln>
        </p:spPr>
        <p:txBody>
          <a:bodyPr anchorCtr="0" anchor="t" bIns="47850" lIns="95725" spcFirstLastPara="1" rIns="95725" wrap="square" tIns="47850">
            <a:noAutofit/>
          </a:bodyPr>
          <a:lstStyle>
            <a:lvl1pPr lv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919163" y="744538"/>
            <a:ext cx="4973637"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1197" y="4722694"/>
            <a:ext cx="5449570" cy="4474131"/>
          </a:xfrm>
          <a:prstGeom prst="rect">
            <a:avLst/>
          </a:prstGeom>
          <a:noFill/>
          <a:ln>
            <a:noFill/>
          </a:ln>
        </p:spPr>
        <p:txBody>
          <a:bodyPr anchorCtr="0" anchor="t" bIns="47850" lIns="95725" spcFirstLastPara="1" rIns="95725" wrap="square" tIns="4785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443661"/>
            <a:ext cx="2951850" cy="497126"/>
          </a:xfrm>
          <a:prstGeom prst="rect">
            <a:avLst/>
          </a:prstGeom>
          <a:noFill/>
          <a:ln>
            <a:noFill/>
          </a:ln>
        </p:spPr>
        <p:txBody>
          <a:bodyPr anchorCtr="0" anchor="b" bIns="47850" lIns="95725" spcFirstLastPara="1" rIns="95725" wrap="square" tIns="47850">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58536" y="9443661"/>
            <a:ext cx="2951850" cy="497126"/>
          </a:xfrm>
          <a:prstGeom prst="rect">
            <a:avLst/>
          </a:prstGeom>
          <a:noFill/>
          <a:ln>
            <a:noFill/>
          </a:ln>
        </p:spPr>
        <p:txBody>
          <a:bodyPr anchorCtr="0" anchor="b" bIns="47850" lIns="95725" spcFirstLastPara="1" rIns="95725" wrap="square" tIns="478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919163" y="744538"/>
            <a:ext cx="4973637"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1:notes"/>
          <p:cNvSpPr txBox="1"/>
          <p:nvPr>
            <p:ph idx="1" type="body"/>
          </p:nvPr>
        </p:nvSpPr>
        <p:spPr>
          <a:xfrm>
            <a:off x="681197" y="4722694"/>
            <a:ext cx="5449570" cy="4474131"/>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0"/>
              </a:spcBef>
              <a:spcAft>
                <a:spcPts val="0"/>
              </a:spcAft>
              <a:buSzPts val="1400"/>
              <a:buNone/>
            </a:pPr>
            <a:r>
              <a:t/>
            </a:r>
            <a:endParaRPr/>
          </a:p>
        </p:txBody>
      </p:sp>
      <p:sp>
        <p:nvSpPr>
          <p:cNvPr id="82" name="Google Shape;82;p1:notes"/>
          <p:cNvSpPr txBox="1"/>
          <p:nvPr>
            <p:ph idx="10" type="dt"/>
          </p:nvPr>
        </p:nvSpPr>
        <p:spPr>
          <a:xfrm>
            <a:off x="3858536" y="0"/>
            <a:ext cx="2951850" cy="497126"/>
          </a:xfrm>
          <a:prstGeom prst="rect">
            <a:avLst/>
          </a:prstGeom>
          <a:noFill/>
          <a:ln>
            <a:noFill/>
          </a:ln>
        </p:spPr>
        <p:txBody>
          <a:bodyPr anchorCtr="0" anchor="t" bIns="47850" lIns="95725" spcFirstLastPara="1" rIns="95725" wrap="square" tIns="47850">
            <a:noAutofit/>
          </a:bodyPr>
          <a:lstStyle/>
          <a:p>
            <a:pPr indent="0" lvl="0" marL="0" rtl="0" algn="r">
              <a:lnSpc>
                <a:spcPct val="100000"/>
              </a:lnSpc>
              <a:spcBef>
                <a:spcPts val="0"/>
              </a:spcBef>
              <a:spcAft>
                <a:spcPts val="0"/>
              </a:spcAft>
              <a:buSzPts val="1400"/>
              <a:buNone/>
            </a:pPr>
            <a:r>
              <a:rPr lang="en-US"/>
              <a:t>25 October 2024</a:t>
            </a:r>
            <a:endParaRPr/>
          </a:p>
        </p:txBody>
      </p:sp>
      <p:sp>
        <p:nvSpPr>
          <p:cNvPr id="83" name="Google Shape;83;p1:notes"/>
          <p:cNvSpPr txBox="1"/>
          <p:nvPr>
            <p:ph idx="11" type="ftr"/>
          </p:nvPr>
        </p:nvSpPr>
        <p:spPr>
          <a:xfrm>
            <a:off x="1" y="9443661"/>
            <a:ext cx="2951850" cy="497126"/>
          </a:xfrm>
          <a:prstGeom prst="rect">
            <a:avLst/>
          </a:prstGeom>
          <a:noFill/>
          <a:ln>
            <a:noFill/>
          </a:ln>
        </p:spPr>
        <p:txBody>
          <a:bodyPr anchorCtr="0" anchor="b" bIns="47850" lIns="95725" spcFirstLastPara="1" rIns="95725" wrap="square" tIns="47850">
            <a:noAutofit/>
          </a:bodyPr>
          <a:lstStyle/>
          <a:p>
            <a:pPr indent="0" lvl="0" marL="0" rtl="0" algn="l">
              <a:lnSpc>
                <a:spcPct val="100000"/>
              </a:lnSpc>
              <a:spcBef>
                <a:spcPts val="0"/>
              </a:spcBef>
              <a:spcAft>
                <a:spcPts val="0"/>
              </a:spcAft>
              <a:buSzPts val="1400"/>
              <a:buNone/>
            </a:pPr>
            <a:r>
              <a:rPr lang="en-US"/>
              <a:t>1-59</a:t>
            </a:r>
            <a:endParaRPr/>
          </a:p>
        </p:txBody>
      </p:sp>
      <p:sp>
        <p:nvSpPr>
          <p:cNvPr id="84" name="Google Shape;84;p1:notes"/>
          <p:cNvSpPr txBox="1"/>
          <p:nvPr>
            <p:ph idx="12" type="sldNum"/>
          </p:nvPr>
        </p:nvSpPr>
        <p:spPr>
          <a:xfrm>
            <a:off x="3858536" y="9443661"/>
            <a:ext cx="2951850" cy="497126"/>
          </a:xfrm>
          <a:prstGeom prst="rect">
            <a:avLst/>
          </a:prstGeom>
          <a:noFill/>
          <a:ln>
            <a:noFill/>
          </a:ln>
        </p:spPr>
        <p:txBody>
          <a:bodyPr anchorCtr="0" anchor="b" bIns="47850" lIns="95725" spcFirstLastPara="1" rIns="95725" wrap="square" tIns="4785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txBox="1"/>
          <p:nvPr>
            <p:ph idx="1" type="body"/>
          </p:nvPr>
        </p:nvSpPr>
        <p:spPr>
          <a:xfrm>
            <a:off x="681197" y="4722694"/>
            <a:ext cx="5449570" cy="4474131"/>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360"/>
              </a:spcBef>
              <a:spcAft>
                <a:spcPts val="0"/>
              </a:spcAft>
              <a:buSzPts val="1400"/>
              <a:buNone/>
            </a:pPr>
            <a:r>
              <a:t/>
            </a:r>
            <a:endParaRPr/>
          </a:p>
        </p:txBody>
      </p:sp>
      <p:sp>
        <p:nvSpPr>
          <p:cNvPr id="193" name="Google Shape;193;p8:notes"/>
          <p:cNvSpPr/>
          <p:nvPr>
            <p:ph idx="2" type="sldImg"/>
          </p:nvPr>
        </p:nvSpPr>
        <p:spPr>
          <a:xfrm>
            <a:off x="919163" y="744538"/>
            <a:ext cx="4973637"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1197" y="4722694"/>
            <a:ext cx="5449570" cy="4474131"/>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360"/>
              </a:spcBef>
              <a:spcAft>
                <a:spcPts val="0"/>
              </a:spcAft>
              <a:buSzPts val="1400"/>
              <a:buNone/>
            </a:pPr>
            <a:r>
              <a:t/>
            </a:r>
            <a:endParaRPr/>
          </a:p>
        </p:txBody>
      </p:sp>
      <p:sp>
        <p:nvSpPr>
          <p:cNvPr id="201" name="Google Shape;201;p9:notes"/>
          <p:cNvSpPr/>
          <p:nvPr>
            <p:ph idx="2" type="sldImg"/>
          </p:nvPr>
        </p:nvSpPr>
        <p:spPr>
          <a:xfrm>
            <a:off x="919163" y="744538"/>
            <a:ext cx="4973637"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txBox="1"/>
          <p:nvPr>
            <p:ph idx="1" type="body"/>
          </p:nvPr>
        </p:nvSpPr>
        <p:spPr>
          <a:xfrm>
            <a:off x="681197" y="4722694"/>
            <a:ext cx="5449500" cy="4474200"/>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360"/>
              </a:spcBef>
              <a:spcAft>
                <a:spcPts val="0"/>
              </a:spcAft>
              <a:buSzPts val="1400"/>
              <a:buNone/>
            </a:pPr>
            <a:r>
              <a:t/>
            </a:r>
            <a:endParaRPr/>
          </a:p>
        </p:txBody>
      </p:sp>
      <p:sp>
        <p:nvSpPr>
          <p:cNvPr id="213" name="Google Shape;213;p11:notes"/>
          <p:cNvSpPr/>
          <p:nvPr>
            <p:ph idx="2" type="sldImg"/>
          </p:nvPr>
        </p:nvSpPr>
        <p:spPr>
          <a:xfrm>
            <a:off x="919163" y="744538"/>
            <a:ext cx="49737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p:nvPr>
            <p:ph idx="2" type="sldImg"/>
          </p:nvPr>
        </p:nvSpPr>
        <p:spPr>
          <a:xfrm>
            <a:off x="919163" y="744538"/>
            <a:ext cx="49737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3:notes"/>
          <p:cNvSpPr txBox="1"/>
          <p:nvPr>
            <p:ph idx="1" type="body"/>
          </p:nvPr>
        </p:nvSpPr>
        <p:spPr>
          <a:xfrm>
            <a:off x="681197" y="4722694"/>
            <a:ext cx="5449500" cy="4474200"/>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360"/>
              </a:spcBef>
              <a:spcAft>
                <a:spcPts val="0"/>
              </a:spcAft>
              <a:buSzPts val="1400"/>
              <a:buNone/>
            </a:pPr>
            <a:r>
              <a:t/>
            </a:r>
            <a:endParaRPr/>
          </a:p>
        </p:txBody>
      </p:sp>
      <p:sp>
        <p:nvSpPr>
          <p:cNvPr id="229" name="Google Shape;229;p13:notes"/>
          <p:cNvSpPr txBox="1"/>
          <p:nvPr>
            <p:ph idx="12" type="sldNum"/>
          </p:nvPr>
        </p:nvSpPr>
        <p:spPr>
          <a:xfrm>
            <a:off x="3858536" y="9443661"/>
            <a:ext cx="2952000" cy="497100"/>
          </a:xfrm>
          <a:prstGeom prst="rect">
            <a:avLst/>
          </a:prstGeom>
          <a:noFill/>
          <a:ln>
            <a:noFill/>
          </a:ln>
        </p:spPr>
        <p:txBody>
          <a:bodyPr anchorCtr="0" anchor="b" bIns="47850" lIns="95725" spcFirstLastPara="1" rIns="95725" wrap="square" tIns="4785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919163" y="744538"/>
            <a:ext cx="4973700" cy="37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4:notes"/>
          <p:cNvSpPr txBox="1"/>
          <p:nvPr>
            <p:ph idx="1" type="body"/>
          </p:nvPr>
        </p:nvSpPr>
        <p:spPr>
          <a:xfrm>
            <a:off x="681197" y="4722694"/>
            <a:ext cx="5449500" cy="4474200"/>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360"/>
              </a:spcBef>
              <a:spcAft>
                <a:spcPts val="0"/>
              </a:spcAft>
              <a:buSzPts val="1400"/>
              <a:buNone/>
            </a:pPr>
            <a:r>
              <a:t/>
            </a:r>
            <a:endParaRPr/>
          </a:p>
        </p:txBody>
      </p:sp>
      <p:sp>
        <p:nvSpPr>
          <p:cNvPr id="236" name="Google Shape;236;p14:notes"/>
          <p:cNvSpPr txBox="1"/>
          <p:nvPr>
            <p:ph idx="12" type="sldNum"/>
          </p:nvPr>
        </p:nvSpPr>
        <p:spPr>
          <a:xfrm>
            <a:off x="3858536" y="9443661"/>
            <a:ext cx="2952000" cy="497100"/>
          </a:xfrm>
          <a:prstGeom prst="rect">
            <a:avLst/>
          </a:prstGeom>
          <a:noFill/>
          <a:ln>
            <a:noFill/>
          </a:ln>
        </p:spPr>
        <p:txBody>
          <a:bodyPr anchorCtr="0" anchor="b" bIns="47850" lIns="95725" spcFirstLastPara="1" rIns="95725" wrap="square" tIns="4785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919163" y="744538"/>
            <a:ext cx="4973637" cy="3729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6" name="Google Shape;96;p2:notes"/>
          <p:cNvSpPr txBox="1"/>
          <p:nvPr>
            <p:ph idx="1" type="body"/>
          </p:nvPr>
        </p:nvSpPr>
        <p:spPr>
          <a:xfrm>
            <a:off x="681197" y="4722694"/>
            <a:ext cx="5449570" cy="4474131"/>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0"/>
              </a:spcBef>
              <a:spcAft>
                <a:spcPts val="0"/>
              </a:spcAft>
              <a:buSzPts val="1400"/>
              <a:buNone/>
            </a:pPr>
            <a:r>
              <a:t/>
            </a:r>
            <a:endParaRPr/>
          </a:p>
        </p:txBody>
      </p:sp>
      <p:sp>
        <p:nvSpPr>
          <p:cNvPr id="97" name="Google Shape;97;p2:notes"/>
          <p:cNvSpPr txBox="1"/>
          <p:nvPr>
            <p:ph idx="12" type="sldNum"/>
          </p:nvPr>
        </p:nvSpPr>
        <p:spPr>
          <a:xfrm>
            <a:off x="3858536" y="9443661"/>
            <a:ext cx="2951850" cy="497126"/>
          </a:xfrm>
          <a:prstGeom prst="rect">
            <a:avLst/>
          </a:prstGeom>
          <a:noFill/>
          <a:ln>
            <a:noFill/>
          </a:ln>
        </p:spPr>
        <p:txBody>
          <a:bodyPr anchorCtr="0" anchor="b" bIns="47850" lIns="95725" spcFirstLastPara="1" rIns="95725" wrap="square" tIns="47850">
            <a:noAutofit/>
          </a:bodyPr>
          <a:lstStyle/>
          <a:p>
            <a:pPr indent="0" lvl="0" marL="0" rtl="0" algn="r">
              <a:lnSpc>
                <a:spcPct val="100000"/>
              </a:lnSpc>
              <a:spcBef>
                <a:spcPts val="0"/>
              </a:spcBef>
              <a:spcAft>
                <a:spcPts val="0"/>
              </a:spcAft>
              <a:buSzPts val="1300"/>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p:nvPr>
            <p:ph idx="2" type="sldImg"/>
          </p:nvPr>
        </p:nvSpPr>
        <p:spPr>
          <a:xfrm>
            <a:off x="919163" y="744538"/>
            <a:ext cx="4973637" cy="3729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6" name="Google Shape;106;p3:notes"/>
          <p:cNvSpPr txBox="1"/>
          <p:nvPr>
            <p:ph idx="1" type="body"/>
          </p:nvPr>
        </p:nvSpPr>
        <p:spPr>
          <a:xfrm>
            <a:off x="681197" y="4722694"/>
            <a:ext cx="5449570" cy="4474131"/>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0"/>
              </a:spcBef>
              <a:spcAft>
                <a:spcPts val="0"/>
              </a:spcAft>
              <a:buSzPts val="1400"/>
              <a:buNone/>
            </a:pPr>
            <a:r>
              <a:t/>
            </a:r>
            <a:endParaRPr/>
          </a:p>
        </p:txBody>
      </p:sp>
      <p:sp>
        <p:nvSpPr>
          <p:cNvPr id="107" name="Google Shape;107;p3:notes"/>
          <p:cNvSpPr txBox="1"/>
          <p:nvPr>
            <p:ph idx="12" type="sldNum"/>
          </p:nvPr>
        </p:nvSpPr>
        <p:spPr>
          <a:xfrm>
            <a:off x="3858536" y="9443661"/>
            <a:ext cx="2951850" cy="497126"/>
          </a:xfrm>
          <a:prstGeom prst="rect">
            <a:avLst/>
          </a:prstGeom>
          <a:noFill/>
          <a:ln>
            <a:noFill/>
          </a:ln>
        </p:spPr>
        <p:txBody>
          <a:bodyPr anchorCtr="0" anchor="b" bIns="47850" lIns="95725" spcFirstLastPara="1" rIns="95725" wrap="square" tIns="47850">
            <a:noAutofit/>
          </a:bodyPr>
          <a:lstStyle/>
          <a:p>
            <a:pPr indent="0" lvl="0" marL="0" rtl="0" algn="r">
              <a:lnSpc>
                <a:spcPct val="100000"/>
              </a:lnSpc>
              <a:spcBef>
                <a:spcPts val="0"/>
              </a:spcBef>
              <a:spcAft>
                <a:spcPts val="0"/>
              </a:spcAft>
              <a:buSzPts val="1300"/>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919163" y="744538"/>
            <a:ext cx="4973637" cy="3729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1" name="Google Shape;121;p4:notes"/>
          <p:cNvSpPr txBox="1"/>
          <p:nvPr>
            <p:ph idx="1" type="body"/>
          </p:nvPr>
        </p:nvSpPr>
        <p:spPr>
          <a:xfrm>
            <a:off x="681197" y="4722694"/>
            <a:ext cx="5449570" cy="4474131"/>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0"/>
              </a:spcBef>
              <a:spcAft>
                <a:spcPts val="0"/>
              </a:spcAft>
              <a:buSzPts val="1400"/>
              <a:buNone/>
            </a:pPr>
            <a:r>
              <a:t/>
            </a:r>
            <a:endParaRPr/>
          </a:p>
        </p:txBody>
      </p:sp>
      <p:sp>
        <p:nvSpPr>
          <p:cNvPr id="122" name="Google Shape;122;p4:notes"/>
          <p:cNvSpPr txBox="1"/>
          <p:nvPr>
            <p:ph idx="12" type="sldNum"/>
          </p:nvPr>
        </p:nvSpPr>
        <p:spPr>
          <a:xfrm>
            <a:off x="3858536" y="9443661"/>
            <a:ext cx="2951850" cy="497126"/>
          </a:xfrm>
          <a:prstGeom prst="rect">
            <a:avLst/>
          </a:prstGeom>
          <a:noFill/>
          <a:ln>
            <a:noFill/>
          </a:ln>
        </p:spPr>
        <p:txBody>
          <a:bodyPr anchorCtr="0" anchor="b" bIns="47850" lIns="95725" spcFirstLastPara="1" rIns="95725" wrap="square" tIns="47850">
            <a:noAutofit/>
          </a:bodyPr>
          <a:lstStyle/>
          <a:p>
            <a:pPr indent="0" lvl="0" marL="0" rtl="0" algn="r">
              <a:lnSpc>
                <a:spcPct val="100000"/>
              </a:lnSpc>
              <a:spcBef>
                <a:spcPts val="0"/>
              </a:spcBef>
              <a:spcAft>
                <a:spcPts val="0"/>
              </a:spcAft>
              <a:buSzPts val="1300"/>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1197" y="4722694"/>
            <a:ext cx="5449570" cy="4474131"/>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360"/>
              </a:spcBef>
              <a:spcAft>
                <a:spcPts val="0"/>
              </a:spcAft>
              <a:buSzPts val="1400"/>
              <a:buNone/>
            </a:pPr>
            <a:r>
              <a:t/>
            </a:r>
            <a:endParaRPr/>
          </a:p>
        </p:txBody>
      </p:sp>
      <p:sp>
        <p:nvSpPr>
          <p:cNvPr id="135" name="Google Shape;135;p5:notes"/>
          <p:cNvSpPr/>
          <p:nvPr>
            <p:ph idx="2" type="sldImg"/>
          </p:nvPr>
        </p:nvSpPr>
        <p:spPr>
          <a:xfrm>
            <a:off x="919163" y="744538"/>
            <a:ext cx="4973637"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919163" y="744538"/>
            <a:ext cx="4973637" cy="3729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5" name="Google Shape;145;p6:notes"/>
          <p:cNvSpPr txBox="1"/>
          <p:nvPr>
            <p:ph idx="1" type="body"/>
          </p:nvPr>
        </p:nvSpPr>
        <p:spPr>
          <a:xfrm>
            <a:off x="681197" y="4722694"/>
            <a:ext cx="5449570" cy="4474131"/>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0"/>
              </a:spcBef>
              <a:spcAft>
                <a:spcPts val="0"/>
              </a:spcAft>
              <a:buSzPts val="1400"/>
              <a:buNone/>
            </a:pPr>
            <a:r>
              <a:t/>
            </a:r>
            <a:endParaRPr/>
          </a:p>
        </p:txBody>
      </p:sp>
      <p:sp>
        <p:nvSpPr>
          <p:cNvPr id="146" name="Google Shape;146;p6:notes"/>
          <p:cNvSpPr txBox="1"/>
          <p:nvPr>
            <p:ph idx="12" type="sldNum"/>
          </p:nvPr>
        </p:nvSpPr>
        <p:spPr>
          <a:xfrm>
            <a:off x="3858536" y="9443661"/>
            <a:ext cx="2951850" cy="497126"/>
          </a:xfrm>
          <a:prstGeom prst="rect">
            <a:avLst/>
          </a:prstGeom>
          <a:noFill/>
          <a:ln>
            <a:noFill/>
          </a:ln>
        </p:spPr>
        <p:txBody>
          <a:bodyPr anchorCtr="0" anchor="b" bIns="47850" lIns="95725" spcFirstLastPara="1" rIns="95725" wrap="square" tIns="47850">
            <a:noAutofit/>
          </a:bodyPr>
          <a:lstStyle/>
          <a:p>
            <a:pPr indent="0" lvl="0" marL="0" rtl="0" algn="r">
              <a:lnSpc>
                <a:spcPct val="100000"/>
              </a:lnSpc>
              <a:spcBef>
                <a:spcPts val="0"/>
              </a:spcBef>
              <a:spcAft>
                <a:spcPts val="0"/>
              </a:spcAft>
              <a:buSzPts val="1300"/>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2631e1e9da_0_4:notes"/>
          <p:cNvSpPr/>
          <p:nvPr>
            <p:ph idx="2" type="sldImg"/>
          </p:nvPr>
        </p:nvSpPr>
        <p:spPr>
          <a:xfrm>
            <a:off x="919163" y="744538"/>
            <a:ext cx="4973700" cy="37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2631e1e9da_0_4:notes"/>
          <p:cNvSpPr txBox="1"/>
          <p:nvPr>
            <p:ph idx="1" type="body"/>
          </p:nvPr>
        </p:nvSpPr>
        <p:spPr>
          <a:xfrm>
            <a:off x="681197" y="4722694"/>
            <a:ext cx="5449500" cy="4474200"/>
          </a:xfrm>
          <a:prstGeom prst="rect">
            <a:avLst/>
          </a:prstGeom>
        </p:spPr>
        <p:txBody>
          <a:bodyPr anchorCtr="0" anchor="t" bIns="47850" lIns="95725" spcFirstLastPara="1" rIns="95725" wrap="square" tIns="47850">
            <a:noAutofit/>
          </a:bodyPr>
          <a:lstStyle/>
          <a:p>
            <a:pPr indent="0" lvl="0" marL="0" rtl="0" algn="l">
              <a:spcBef>
                <a:spcPts val="360"/>
              </a:spcBef>
              <a:spcAft>
                <a:spcPts val="0"/>
              </a:spcAft>
              <a:buNone/>
            </a:pPr>
            <a:r>
              <a:t/>
            </a:r>
            <a:endParaRPr/>
          </a:p>
        </p:txBody>
      </p:sp>
      <p:sp>
        <p:nvSpPr>
          <p:cNvPr id="156" name="Google Shape;156;g32631e1e9da_0_4:notes"/>
          <p:cNvSpPr txBox="1"/>
          <p:nvPr>
            <p:ph idx="12" type="sldNum"/>
          </p:nvPr>
        </p:nvSpPr>
        <p:spPr>
          <a:xfrm>
            <a:off x="3858536" y="9443661"/>
            <a:ext cx="2952000" cy="497100"/>
          </a:xfrm>
          <a:prstGeom prst="rect">
            <a:avLst/>
          </a:prstGeom>
        </p:spPr>
        <p:txBody>
          <a:bodyPr anchorCtr="0" anchor="b" bIns="47850" lIns="95725" spcFirstLastPara="1" rIns="95725" wrap="square" tIns="4785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txBox="1"/>
          <p:nvPr>
            <p:ph idx="1" type="body"/>
          </p:nvPr>
        </p:nvSpPr>
        <p:spPr>
          <a:xfrm>
            <a:off x="681197" y="4722694"/>
            <a:ext cx="5449570" cy="4474131"/>
          </a:xfrm>
          <a:prstGeom prst="rect">
            <a:avLst/>
          </a:prstGeom>
          <a:noFill/>
          <a:ln>
            <a:noFill/>
          </a:ln>
        </p:spPr>
        <p:txBody>
          <a:bodyPr anchorCtr="0" anchor="t" bIns="47850" lIns="95725" spcFirstLastPara="1" rIns="95725" wrap="square" tIns="47850">
            <a:noAutofit/>
          </a:bodyPr>
          <a:lstStyle/>
          <a:p>
            <a:pPr indent="0" lvl="0" marL="0" rtl="0" algn="l">
              <a:lnSpc>
                <a:spcPct val="100000"/>
              </a:lnSpc>
              <a:spcBef>
                <a:spcPts val="360"/>
              </a:spcBef>
              <a:spcAft>
                <a:spcPts val="0"/>
              </a:spcAft>
              <a:buSzPts val="1400"/>
              <a:buNone/>
            </a:pPr>
            <a:r>
              <a:t/>
            </a:r>
            <a:endParaRPr/>
          </a:p>
        </p:txBody>
      </p:sp>
      <p:sp>
        <p:nvSpPr>
          <p:cNvPr id="171" name="Google Shape;171;p7:notes"/>
          <p:cNvSpPr/>
          <p:nvPr>
            <p:ph idx="2" type="sldImg"/>
          </p:nvPr>
        </p:nvSpPr>
        <p:spPr>
          <a:xfrm>
            <a:off x="919163" y="744538"/>
            <a:ext cx="4973637" cy="3729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2631e1e9da_0_24:notes"/>
          <p:cNvSpPr/>
          <p:nvPr>
            <p:ph idx="2" type="sldImg"/>
          </p:nvPr>
        </p:nvSpPr>
        <p:spPr>
          <a:xfrm>
            <a:off x="919163" y="744538"/>
            <a:ext cx="4973700" cy="37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2631e1e9da_0_24:notes"/>
          <p:cNvSpPr txBox="1"/>
          <p:nvPr>
            <p:ph idx="1" type="body"/>
          </p:nvPr>
        </p:nvSpPr>
        <p:spPr>
          <a:xfrm>
            <a:off x="681197" y="4722694"/>
            <a:ext cx="5449500" cy="4474200"/>
          </a:xfrm>
          <a:prstGeom prst="rect">
            <a:avLst/>
          </a:prstGeom>
        </p:spPr>
        <p:txBody>
          <a:bodyPr anchorCtr="0" anchor="t" bIns="47850" lIns="95725" spcFirstLastPara="1" rIns="95725" wrap="square" tIns="47850">
            <a:noAutofit/>
          </a:bodyPr>
          <a:lstStyle/>
          <a:p>
            <a:pPr indent="0" lvl="0" marL="0" rtl="0" algn="l">
              <a:spcBef>
                <a:spcPts val="360"/>
              </a:spcBef>
              <a:spcAft>
                <a:spcPts val="0"/>
              </a:spcAft>
              <a:buNone/>
            </a:pPr>
            <a:r>
              <a:t/>
            </a:r>
            <a:endParaRPr/>
          </a:p>
        </p:txBody>
      </p:sp>
      <p:sp>
        <p:nvSpPr>
          <p:cNvPr id="187" name="Google Shape;187;g32631e1e9da_0_24:notes"/>
          <p:cNvSpPr txBox="1"/>
          <p:nvPr>
            <p:ph idx="12" type="sldNum"/>
          </p:nvPr>
        </p:nvSpPr>
        <p:spPr>
          <a:xfrm>
            <a:off x="3858536" y="9443661"/>
            <a:ext cx="2952000" cy="497100"/>
          </a:xfrm>
          <a:prstGeom prst="rect">
            <a:avLst/>
          </a:prstGeom>
        </p:spPr>
        <p:txBody>
          <a:bodyPr anchorCtr="0" anchor="b" bIns="47850" lIns="95725" spcFirstLastPara="1" rIns="95725" wrap="square" tIns="4785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lnSpc>
                <a:spcPct val="100000"/>
              </a:lnSpc>
              <a:spcBef>
                <a:spcPts val="0"/>
              </a:spcBef>
              <a:spcAft>
                <a:spcPts val="0"/>
              </a:spcAft>
              <a:buClr>
                <a:srgbClr val="4CE0EA"/>
              </a:buClr>
              <a:buSzPts val="5600"/>
              <a:buFont typeface="Arial"/>
              <a:buNone/>
              <a:defRPr b="1" sz="5600">
                <a:solidFill>
                  <a:srgbClr val="4CE0E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Autofit/>
          </a:bodyPr>
          <a:lstStyle>
            <a:lvl1pPr lvl="0" marR="45720" algn="r">
              <a:lnSpc>
                <a:spcPct val="100000"/>
              </a:lnSpc>
              <a:spcBef>
                <a:spcPts val="400"/>
              </a:spcBef>
              <a:spcAft>
                <a:spcPts val="0"/>
              </a:spcAft>
              <a:buClr>
                <a:schemeClr val="dk1"/>
              </a:buClr>
              <a:buSzPts val="1600"/>
              <a:buNone/>
              <a:defRPr>
                <a:solidFill>
                  <a:schemeClr val="dk1"/>
                </a:solidFill>
              </a:defRPr>
            </a:lvl1pPr>
            <a:lvl2pPr lvl="1" algn="ctr">
              <a:lnSpc>
                <a:spcPct val="100000"/>
              </a:lnSpc>
              <a:spcBef>
                <a:spcPts val="360"/>
              </a:spcBef>
              <a:spcAft>
                <a:spcPts val="0"/>
              </a:spcAft>
              <a:buClr>
                <a:schemeClr val="dk1"/>
              </a:buClr>
              <a:buSzPts val="1440"/>
              <a:buNone/>
              <a:defRPr/>
            </a:lvl2pPr>
            <a:lvl3pPr lvl="2" algn="ctr">
              <a:lnSpc>
                <a:spcPct val="100000"/>
              </a:lnSpc>
              <a:spcBef>
                <a:spcPts val="360"/>
              </a:spcBef>
              <a:spcAft>
                <a:spcPts val="0"/>
              </a:spcAft>
              <a:buClr>
                <a:schemeClr val="dk1"/>
              </a:buClr>
              <a:buSzPts val="1440"/>
              <a:buNone/>
              <a:defRPr/>
            </a:lvl3pPr>
            <a:lvl4pPr lvl="3" algn="ctr">
              <a:lnSpc>
                <a:spcPct val="100000"/>
              </a:lnSpc>
              <a:spcBef>
                <a:spcPts val="360"/>
              </a:spcBef>
              <a:spcAft>
                <a:spcPts val="0"/>
              </a:spcAft>
              <a:buClr>
                <a:schemeClr val="dk1"/>
              </a:buClr>
              <a:buSzPts val="1440"/>
              <a:buNone/>
              <a:defRPr/>
            </a:lvl4pPr>
            <a:lvl5pPr lvl="4" algn="ctr">
              <a:lnSpc>
                <a:spcPct val="100000"/>
              </a:lnSpc>
              <a:spcBef>
                <a:spcPts val="360"/>
              </a:spcBef>
              <a:spcAft>
                <a:spcPts val="0"/>
              </a:spcAft>
              <a:buClr>
                <a:schemeClr val="dk1"/>
              </a:buClr>
              <a:buSzPts val="1440"/>
              <a:buNone/>
              <a:defRPr/>
            </a:lvl5pPr>
            <a:lvl6pPr lvl="5" algn="ctr">
              <a:lnSpc>
                <a:spcPct val="100000"/>
              </a:lnSpc>
              <a:spcBef>
                <a:spcPts val="360"/>
              </a:spcBef>
              <a:spcAft>
                <a:spcPts val="0"/>
              </a:spcAft>
              <a:buSzPts val="1440"/>
              <a:buNone/>
              <a:defRPr/>
            </a:lvl6pPr>
            <a:lvl7pPr lvl="6" algn="ctr">
              <a:lnSpc>
                <a:spcPct val="100000"/>
              </a:lnSpc>
              <a:spcBef>
                <a:spcPts val="360"/>
              </a:spcBef>
              <a:spcAft>
                <a:spcPts val="0"/>
              </a:spcAft>
              <a:buSzPts val="144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16" name="Google Shape;16;p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 name="Shape 65"/>
        <p:cNvGrpSpPr/>
        <p:nvPr/>
      </p:nvGrpSpPr>
      <p:grpSpPr>
        <a:xfrm>
          <a:off x="0" y="0"/>
          <a:ext cx="0" cy="0"/>
          <a:chOff x="0" y="0"/>
          <a:chExt cx="0" cy="0"/>
        </a:xfrm>
      </p:grpSpPr>
      <p:sp>
        <p:nvSpPr>
          <p:cNvPr id="66" name="Google Shape;66;p1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 type="body"/>
          </p:nvPr>
        </p:nvSpPr>
        <p:spPr>
          <a:xfrm rot="5400000">
            <a:off x="2377282" y="15082"/>
            <a:ext cx="4389437" cy="82296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360"/>
              </a:spcBef>
              <a:spcAft>
                <a:spcPts val="0"/>
              </a:spcAft>
              <a:buClr>
                <a:schemeClr val="dk1"/>
              </a:buClr>
              <a:buSzPts val="1440"/>
              <a:buChar char="⮚"/>
              <a:defRPr/>
            </a:lvl1pPr>
            <a:lvl2pPr indent="-320040" lvl="1" marL="914400" algn="l">
              <a:lnSpc>
                <a:spcPct val="100000"/>
              </a:lnSpc>
              <a:spcBef>
                <a:spcPts val="360"/>
              </a:spcBef>
              <a:spcAft>
                <a:spcPts val="0"/>
              </a:spcAft>
              <a:buClr>
                <a:schemeClr val="dk1"/>
              </a:buClr>
              <a:buSzPts val="1440"/>
              <a:buChar char="⮚"/>
              <a:defRPr/>
            </a:lvl2pPr>
            <a:lvl3pPr indent="-320039" lvl="2" marL="1371600" algn="l">
              <a:lnSpc>
                <a:spcPct val="100000"/>
              </a:lnSpc>
              <a:spcBef>
                <a:spcPts val="360"/>
              </a:spcBef>
              <a:spcAft>
                <a:spcPts val="0"/>
              </a:spcAft>
              <a:buClr>
                <a:schemeClr val="dk1"/>
              </a:buClr>
              <a:buSzPts val="1440"/>
              <a:buChar char="⮚"/>
              <a:defRPr/>
            </a:lvl3pPr>
            <a:lvl4pPr indent="-320039" lvl="3" marL="1828800" algn="l">
              <a:lnSpc>
                <a:spcPct val="100000"/>
              </a:lnSpc>
              <a:spcBef>
                <a:spcPts val="360"/>
              </a:spcBef>
              <a:spcAft>
                <a:spcPts val="0"/>
              </a:spcAft>
              <a:buClr>
                <a:schemeClr val="dk1"/>
              </a:buClr>
              <a:buSzPts val="1440"/>
              <a:buChar char="⮚"/>
              <a:defRPr/>
            </a:lvl4pPr>
            <a:lvl5pPr indent="-320039" lvl="4" marL="2286000" algn="l">
              <a:lnSpc>
                <a:spcPct val="100000"/>
              </a:lnSpc>
              <a:spcBef>
                <a:spcPts val="360"/>
              </a:spcBef>
              <a:spcAft>
                <a:spcPts val="0"/>
              </a:spcAft>
              <a:buClr>
                <a:schemeClr val="dk1"/>
              </a:buClr>
              <a:buSzPts val="1440"/>
              <a:buChar char="⮚"/>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 name="Shape 70"/>
        <p:cNvGrpSpPr/>
        <p:nvPr/>
      </p:nvGrpSpPr>
      <p:grpSpPr>
        <a:xfrm>
          <a:off x="0" y="0"/>
          <a:ext cx="0" cy="0"/>
          <a:chOff x="0" y="0"/>
          <a:chExt cx="0" cy="0"/>
        </a:xfrm>
      </p:grpSpPr>
      <p:sp>
        <p:nvSpPr>
          <p:cNvPr id="71" name="Google Shape;71;p12"/>
          <p:cNvSpPr txBox="1"/>
          <p:nvPr>
            <p:ph type="title"/>
          </p:nvPr>
        </p:nvSpPr>
        <p:spPr>
          <a:xfrm rot="5400000">
            <a:off x="5052219" y="2491582"/>
            <a:ext cx="5211763" cy="205740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
          <p:cNvSpPr txBox="1"/>
          <p:nvPr>
            <p:ph idx="1" type="body"/>
          </p:nvPr>
        </p:nvSpPr>
        <p:spPr>
          <a:xfrm rot="5400000">
            <a:off x="861219" y="510382"/>
            <a:ext cx="5211763" cy="60198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360"/>
              </a:spcBef>
              <a:spcAft>
                <a:spcPts val="0"/>
              </a:spcAft>
              <a:buClr>
                <a:schemeClr val="dk1"/>
              </a:buClr>
              <a:buSzPts val="1440"/>
              <a:buChar char="⮚"/>
              <a:defRPr/>
            </a:lvl1pPr>
            <a:lvl2pPr indent="-320040" lvl="1" marL="914400" algn="l">
              <a:lnSpc>
                <a:spcPct val="100000"/>
              </a:lnSpc>
              <a:spcBef>
                <a:spcPts val="360"/>
              </a:spcBef>
              <a:spcAft>
                <a:spcPts val="0"/>
              </a:spcAft>
              <a:buClr>
                <a:schemeClr val="dk1"/>
              </a:buClr>
              <a:buSzPts val="1440"/>
              <a:buChar char="⮚"/>
              <a:defRPr/>
            </a:lvl2pPr>
            <a:lvl3pPr indent="-320039" lvl="2" marL="1371600" algn="l">
              <a:lnSpc>
                <a:spcPct val="100000"/>
              </a:lnSpc>
              <a:spcBef>
                <a:spcPts val="360"/>
              </a:spcBef>
              <a:spcAft>
                <a:spcPts val="0"/>
              </a:spcAft>
              <a:buClr>
                <a:schemeClr val="dk1"/>
              </a:buClr>
              <a:buSzPts val="1440"/>
              <a:buChar char="⮚"/>
              <a:defRPr/>
            </a:lvl3pPr>
            <a:lvl4pPr indent="-320039" lvl="3" marL="1828800" algn="l">
              <a:lnSpc>
                <a:spcPct val="100000"/>
              </a:lnSpc>
              <a:spcBef>
                <a:spcPts val="360"/>
              </a:spcBef>
              <a:spcAft>
                <a:spcPts val="0"/>
              </a:spcAft>
              <a:buClr>
                <a:schemeClr val="dk1"/>
              </a:buClr>
              <a:buSzPts val="1440"/>
              <a:buChar char="⮚"/>
              <a:defRPr/>
            </a:lvl4pPr>
            <a:lvl5pPr indent="-320039" lvl="4" marL="2286000" algn="l">
              <a:lnSpc>
                <a:spcPct val="100000"/>
              </a:lnSpc>
              <a:spcBef>
                <a:spcPts val="360"/>
              </a:spcBef>
              <a:spcAft>
                <a:spcPts val="0"/>
              </a:spcAft>
              <a:buClr>
                <a:schemeClr val="dk1"/>
              </a:buClr>
              <a:buSzPts val="1440"/>
              <a:buChar char="⮚"/>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3" name="Google Shape;73;p1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2"/>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5" name="Shape 75"/>
        <p:cNvGrpSpPr/>
        <p:nvPr/>
      </p:nvGrpSpPr>
      <p:grpSpPr>
        <a:xfrm>
          <a:off x="0" y="0"/>
          <a:ext cx="0" cy="0"/>
          <a:chOff x="0" y="0"/>
          <a:chExt cx="0" cy="0"/>
        </a:xfrm>
      </p:grpSpPr>
      <p:sp>
        <p:nvSpPr>
          <p:cNvPr id="76" name="Google Shape;76;p1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3"/>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360"/>
              </a:spcBef>
              <a:spcAft>
                <a:spcPts val="0"/>
              </a:spcAft>
              <a:buClr>
                <a:schemeClr val="dk1"/>
              </a:buClr>
              <a:buSzPts val="1440"/>
              <a:buChar char="⮚"/>
              <a:defRPr/>
            </a:lvl1pPr>
            <a:lvl2pPr indent="-320040" lvl="1" marL="914400" algn="l">
              <a:lnSpc>
                <a:spcPct val="100000"/>
              </a:lnSpc>
              <a:spcBef>
                <a:spcPts val="360"/>
              </a:spcBef>
              <a:spcAft>
                <a:spcPts val="0"/>
              </a:spcAft>
              <a:buClr>
                <a:schemeClr val="dk1"/>
              </a:buClr>
              <a:buSzPts val="1440"/>
              <a:buChar char="⮚"/>
              <a:defRPr/>
            </a:lvl2pPr>
            <a:lvl3pPr indent="-320039" lvl="2" marL="1371600" algn="l">
              <a:lnSpc>
                <a:spcPct val="100000"/>
              </a:lnSpc>
              <a:spcBef>
                <a:spcPts val="360"/>
              </a:spcBef>
              <a:spcAft>
                <a:spcPts val="0"/>
              </a:spcAft>
              <a:buClr>
                <a:schemeClr val="dk1"/>
              </a:buClr>
              <a:buSzPts val="1440"/>
              <a:buChar char="⮚"/>
              <a:defRPr/>
            </a:lvl3pPr>
            <a:lvl4pPr indent="-320039" lvl="3" marL="1828800" algn="l">
              <a:lnSpc>
                <a:spcPct val="100000"/>
              </a:lnSpc>
              <a:spcBef>
                <a:spcPts val="360"/>
              </a:spcBef>
              <a:spcAft>
                <a:spcPts val="0"/>
              </a:spcAft>
              <a:buClr>
                <a:schemeClr val="dk1"/>
              </a:buClr>
              <a:buSzPts val="1440"/>
              <a:buChar char="⮚"/>
              <a:defRPr/>
            </a:lvl4pPr>
            <a:lvl5pPr indent="-320039" lvl="4" marL="2286000" algn="l">
              <a:lnSpc>
                <a:spcPct val="100000"/>
              </a:lnSpc>
              <a:spcBef>
                <a:spcPts val="360"/>
              </a:spcBef>
              <a:spcAft>
                <a:spcPts val="0"/>
              </a:spcAft>
              <a:buClr>
                <a:schemeClr val="dk1"/>
              </a:buClr>
              <a:buSzPts val="1440"/>
              <a:buChar char="⮚"/>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1" name="Google Shape;21;p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5"/>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4AE3AC"/>
              </a:buClr>
              <a:buSzPts val="5600"/>
              <a:buFont typeface="Arial"/>
              <a:buNone/>
              <a:defRPr b="1" sz="5600" cap="none">
                <a:solidFill>
                  <a:srgbClr val="4AE3AC"/>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440"/>
              </a:spcBef>
              <a:spcAft>
                <a:spcPts val="0"/>
              </a:spcAft>
              <a:buClr>
                <a:schemeClr val="dk1"/>
              </a:buClr>
              <a:buSzPts val="1760"/>
              <a:buNone/>
              <a:defRPr sz="2200">
                <a:solidFill>
                  <a:schemeClr val="dk1"/>
                </a:solidFill>
              </a:defRPr>
            </a:lvl1pPr>
            <a:lvl2pPr indent="-228600" lvl="1" marL="914400" algn="l">
              <a:lnSpc>
                <a:spcPct val="100000"/>
              </a:lnSpc>
              <a:spcBef>
                <a:spcPts val="360"/>
              </a:spcBef>
              <a:spcAft>
                <a:spcPts val="0"/>
              </a:spcAft>
              <a:buClr>
                <a:srgbClr val="888888"/>
              </a:buClr>
              <a:buSzPts val="1440"/>
              <a:buNone/>
              <a:defRPr sz="1800">
                <a:solidFill>
                  <a:srgbClr val="888888"/>
                </a:solidFill>
              </a:defRPr>
            </a:lvl2pPr>
            <a:lvl3pPr indent="-228600" lvl="2" marL="1371600" algn="l">
              <a:lnSpc>
                <a:spcPct val="100000"/>
              </a:lnSpc>
              <a:spcBef>
                <a:spcPts val="320"/>
              </a:spcBef>
              <a:spcAft>
                <a:spcPts val="0"/>
              </a:spcAft>
              <a:buClr>
                <a:srgbClr val="888888"/>
              </a:buClr>
              <a:buSzPts val="1280"/>
              <a:buNone/>
              <a:defRPr sz="1600">
                <a:solidFill>
                  <a:srgbClr val="888888"/>
                </a:solidFill>
              </a:defRPr>
            </a:lvl3pPr>
            <a:lvl4pPr indent="-228600" lvl="3" marL="1828800" algn="l">
              <a:lnSpc>
                <a:spcPct val="100000"/>
              </a:lnSpc>
              <a:spcBef>
                <a:spcPts val="280"/>
              </a:spcBef>
              <a:spcAft>
                <a:spcPts val="0"/>
              </a:spcAft>
              <a:buClr>
                <a:srgbClr val="888888"/>
              </a:buClr>
              <a:buSzPts val="1120"/>
              <a:buNone/>
              <a:defRPr sz="1400">
                <a:solidFill>
                  <a:srgbClr val="888888"/>
                </a:solidFill>
              </a:defRPr>
            </a:lvl4pPr>
            <a:lvl5pPr indent="-228600" lvl="4" marL="2286000" algn="l">
              <a:lnSpc>
                <a:spcPct val="100000"/>
              </a:lnSpc>
              <a:spcBef>
                <a:spcPts val="280"/>
              </a:spcBef>
              <a:spcAft>
                <a:spcPts val="0"/>
              </a:spcAft>
              <a:buClr>
                <a:srgbClr val="888888"/>
              </a:buClr>
              <a:buSzPts val="1120"/>
              <a:buNone/>
              <a:defRPr sz="1400">
                <a:solidFill>
                  <a:srgbClr val="888888"/>
                </a:solidFill>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9" name="Google Shape;29;p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6"/>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6"/>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Autofit/>
          </a:bodyPr>
          <a:lstStyle>
            <a:lvl1pPr indent="-360680" lvl="0" marL="457200" algn="l">
              <a:lnSpc>
                <a:spcPct val="100000"/>
              </a:lnSpc>
              <a:spcBef>
                <a:spcPts val="520"/>
              </a:spcBef>
              <a:spcAft>
                <a:spcPts val="0"/>
              </a:spcAft>
              <a:buClr>
                <a:schemeClr val="dk1"/>
              </a:buClr>
              <a:buSzPts val="2080"/>
              <a:buChar char="⮚"/>
              <a:defRPr sz="2600"/>
            </a:lvl1pPr>
            <a:lvl2pPr indent="-350519" lvl="1" marL="914400" algn="l">
              <a:lnSpc>
                <a:spcPct val="100000"/>
              </a:lnSpc>
              <a:spcBef>
                <a:spcPts val="480"/>
              </a:spcBef>
              <a:spcAft>
                <a:spcPts val="0"/>
              </a:spcAft>
              <a:buClr>
                <a:schemeClr val="dk1"/>
              </a:buClr>
              <a:buSzPts val="1920"/>
              <a:buChar char="⮚"/>
              <a:defRPr sz="2400"/>
            </a:lvl2pPr>
            <a:lvl3pPr indent="-330200" lvl="2" marL="1371600" algn="l">
              <a:lnSpc>
                <a:spcPct val="100000"/>
              </a:lnSpc>
              <a:spcBef>
                <a:spcPts val="400"/>
              </a:spcBef>
              <a:spcAft>
                <a:spcPts val="0"/>
              </a:spcAft>
              <a:buClr>
                <a:schemeClr val="dk1"/>
              </a:buClr>
              <a:buSzPts val="1600"/>
              <a:buChar char="⮚"/>
              <a:defRPr sz="2000"/>
            </a:lvl3pPr>
            <a:lvl4pPr indent="-320039" lvl="3" marL="1828800" algn="l">
              <a:lnSpc>
                <a:spcPct val="100000"/>
              </a:lnSpc>
              <a:spcBef>
                <a:spcPts val="360"/>
              </a:spcBef>
              <a:spcAft>
                <a:spcPts val="0"/>
              </a:spcAft>
              <a:buClr>
                <a:schemeClr val="dk1"/>
              </a:buClr>
              <a:buSzPts val="1440"/>
              <a:buChar char="⮚"/>
              <a:defRPr sz="1800"/>
            </a:lvl4pPr>
            <a:lvl5pPr indent="-320039" lvl="4" marL="2286000" algn="l">
              <a:lnSpc>
                <a:spcPct val="100000"/>
              </a:lnSpc>
              <a:spcBef>
                <a:spcPts val="360"/>
              </a:spcBef>
              <a:spcAft>
                <a:spcPts val="0"/>
              </a:spcAft>
              <a:buClr>
                <a:schemeClr val="dk1"/>
              </a:buClr>
              <a:buSzPts val="1440"/>
              <a:buChar char="⮚"/>
              <a:defRPr sz="18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4" name="Google Shape;34;p6"/>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Autofit/>
          </a:bodyPr>
          <a:lstStyle>
            <a:lvl1pPr indent="-360680" lvl="0" marL="457200" algn="l">
              <a:lnSpc>
                <a:spcPct val="100000"/>
              </a:lnSpc>
              <a:spcBef>
                <a:spcPts val="520"/>
              </a:spcBef>
              <a:spcAft>
                <a:spcPts val="0"/>
              </a:spcAft>
              <a:buClr>
                <a:schemeClr val="dk1"/>
              </a:buClr>
              <a:buSzPts val="2080"/>
              <a:buChar char="⮚"/>
              <a:defRPr sz="2600"/>
            </a:lvl1pPr>
            <a:lvl2pPr indent="-350519" lvl="1" marL="914400" algn="l">
              <a:lnSpc>
                <a:spcPct val="100000"/>
              </a:lnSpc>
              <a:spcBef>
                <a:spcPts val="480"/>
              </a:spcBef>
              <a:spcAft>
                <a:spcPts val="0"/>
              </a:spcAft>
              <a:buClr>
                <a:schemeClr val="dk1"/>
              </a:buClr>
              <a:buSzPts val="1920"/>
              <a:buChar char="⮚"/>
              <a:defRPr sz="2400"/>
            </a:lvl2pPr>
            <a:lvl3pPr indent="-330200" lvl="2" marL="1371600" algn="l">
              <a:lnSpc>
                <a:spcPct val="100000"/>
              </a:lnSpc>
              <a:spcBef>
                <a:spcPts val="400"/>
              </a:spcBef>
              <a:spcAft>
                <a:spcPts val="0"/>
              </a:spcAft>
              <a:buClr>
                <a:schemeClr val="dk1"/>
              </a:buClr>
              <a:buSzPts val="1600"/>
              <a:buChar char="⮚"/>
              <a:defRPr sz="2000"/>
            </a:lvl3pPr>
            <a:lvl4pPr indent="-320039" lvl="3" marL="1828800" algn="l">
              <a:lnSpc>
                <a:spcPct val="100000"/>
              </a:lnSpc>
              <a:spcBef>
                <a:spcPts val="360"/>
              </a:spcBef>
              <a:spcAft>
                <a:spcPts val="0"/>
              </a:spcAft>
              <a:buClr>
                <a:schemeClr val="dk1"/>
              </a:buClr>
              <a:buSzPts val="1440"/>
              <a:buChar char="⮚"/>
              <a:defRPr sz="1800"/>
            </a:lvl4pPr>
            <a:lvl5pPr indent="-320039" lvl="4" marL="2286000" algn="l">
              <a:lnSpc>
                <a:spcPct val="100000"/>
              </a:lnSpc>
              <a:spcBef>
                <a:spcPts val="360"/>
              </a:spcBef>
              <a:spcAft>
                <a:spcPts val="0"/>
              </a:spcAft>
              <a:buClr>
                <a:schemeClr val="dk1"/>
              </a:buClr>
              <a:buSzPts val="1440"/>
              <a:buChar char="⮚"/>
              <a:defRPr sz="18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5" name="Google Shape;35;p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7"/>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lnSpc>
                <a:spcPct val="100000"/>
              </a:lnSpc>
              <a:spcBef>
                <a:spcPts val="480"/>
              </a:spcBef>
              <a:spcAft>
                <a:spcPts val="0"/>
              </a:spcAft>
              <a:buClr>
                <a:schemeClr val="dk2"/>
              </a:buClr>
              <a:buSzPts val="1920"/>
              <a:buNone/>
              <a:defRPr b="1" sz="2400" cap="none">
                <a:solidFill>
                  <a:schemeClr val="dk2"/>
                </a:solidFill>
              </a:defRPr>
            </a:lvl1pPr>
            <a:lvl2pPr indent="-228600" lvl="1" marL="914400" algn="l">
              <a:lnSpc>
                <a:spcPct val="100000"/>
              </a:lnSpc>
              <a:spcBef>
                <a:spcPts val="400"/>
              </a:spcBef>
              <a:spcAft>
                <a:spcPts val="0"/>
              </a:spcAft>
              <a:buClr>
                <a:schemeClr val="dk1"/>
              </a:buClr>
              <a:buSzPts val="1600"/>
              <a:buNone/>
              <a:defRPr b="1" sz="2000"/>
            </a:lvl2pPr>
            <a:lvl3pPr indent="-228600" lvl="2" marL="1371600" algn="l">
              <a:lnSpc>
                <a:spcPct val="100000"/>
              </a:lnSpc>
              <a:spcBef>
                <a:spcPts val="360"/>
              </a:spcBef>
              <a:spcAft>
                <a:spcPts val="0"/>
              </a:spcAft>
              <a:buClr>
                <a:schemeClr val="dk1"/>
              </a:buClr>
              <a:buSzPts val="1440"/>
              <a:buNone/>
              <a:defRPr b="1" sz="1800"/>
            </a:lvl3pPr>
            <a:lvl4pPr indent="-228600" lvl="3" marL="1828800" algn="l">
              <a:lnSpc>
                <a:spcPct val="100000"/>
              </a:lnSpc>
              <a:spcBef>
                <a:spcPts val="320"/>
              </a:spcBef>
              <a:spcAft>
                <a:spcPts val="0"/>
              </a:spcAft>
              <a:buClr>
                <a:schemeClr val="dk1"/>
              </a:buClr>
              <a:buSzPts val="1280"/>
              <a:buNone/>
              <a:defRPr b="1" sz="1600"/>
            </a:lvl4pPr>
            <a:lvl5pPr indent="-228600" lvl="4" marL="2286000" algn="l">
              <a:lnSpc>
                <a:spcPct val="100000"/>
              </a:lnSpc>
              <a:spcBef>
                <a:spcPts val="320"/>
              </a:spcBef>
              <a:spcAft>
                <a:spcPts val="0"/>
              </a:spcAft>
              <a:buClr>
                <a:schemeClr val="dk1"/>
              </a:buClr>
              <a:buSzPts val="1280"/>
              <a:buNone/>
              <a:defRPr b="1"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0" name="Google Shape;40;p7"/>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Autofit/>
          </a:bodyPr>
          <a:lstStyle>
            <a:lvl1pPr indent="-228600" lvl="0" marL="457200" algn="l">
              <a:lnSpc>
                <a:spcPct val="100000"/>
              </a:lnSpc>
              <a:spcBef>
                <a:spcPts val="480"/>
              </a:spcBef>
              <a:spcAft>
                <a:spcPts val="0"/>
              </a:spcAft>
              <a:buClr>
                <a:schemeClr val="dk2"/>
              </a:buClr>
              <a:buSzPts val="1920"/>
              <a:buNone/>
              <a:defRPr b="1" sz="2400" cap="none">
                <a:solidFill>
                  <a:schemeClr val="dk2"/>
                </a:solidFill>
              </a:defRPr>
            </a:lvl1pPr>
            <a:lvl2pPr indent="-228600" lvl="1" marL="914400" algn="l">
              <a:lnSpc>
                <a:spcPct val="100000"/>
              </a:lnSpc>
              <a:spcBef>
                <a:spcPts val="400"/>
              </a:spcBef>
              <a:spcAft>
                <a:spcPts val="0"/>
              </a:spcAft>
              <a:buClr>
                <a:schemeClr val="dk1"/>
              </a:buClr>
              <a:buSzPts val="1600"/>
              <a:buNone/>
              <a:defRPr b="1" sz="2000"/>
            </a:lvl2pPr>
            <a:lvl3pPr indent="-228600" lvl="2" marL="1371600" algn="l">
              <a:lnSpc>
                <a:spcPct val="100000"/>
              </a:lnSpc>
              <a:spcBef>
                <a:spcPts val="360"/>
              </a:spcBef>
              <a:spcAft>
                <a:spcPts val="0"/>
              </a:spcAft>
              <a:buClr>
                <a:schemeClr val="dk1"/>
              </a:buClr>
              <a:buSzPts val="1440"/>
              <a:buNone/>
              <a:defRPr b="1" sz="1800"/>
            </a:lvl3pPr>
            <a:lvl4pPr indent="-228600" lvl="3" marL="1828800" algn="l">
              <a:lnSpc>
                <a:spcPct val="100000"/>
              </a:lnSpc>
              <a:spcBef>
                <a:spcPts val="320"/>
              </a:spcBef>
              <a:spcAft>
                <a:spcPts val="0"/>
              </a:spcAft>
              <a:buClr>
                <a:schemeClr val="dk1"/>
              </a:buClr>
              <a:buSzPts val="1280"/>
              <a:buNone/>
              <a:defRPr b="1" sz="1600"/>
            </a:lvl4pPr>
            <a:lvl5pPr indent="-228600" lvl="4" marL="2286000" algn="l">
              <a:lnSpc>
                <a:spcPct val="100000"/>
              </a:lnSpc>
              <a:spcBef>
                <a:spcPts val="320"/>
              </a:spcBef>
              <a:spcAft>
                <a:spcPts val="0"/>
              </a:spcAft>
              <a:buClr>
                <a:schemeClr val="dk1"/>
              </a:buClr>
              <a:buSzPts val="1280"/>
              <a:buNone/>
              <a:defRPr b="1"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1" name="Google Shape;41;p7"/>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Autofit/>
          </a:bodyPr>
          <a:lstStyle>
            <a:lvl1pPr indent="-340360" lvl="0" marL="457200" algn="l">
              <a:lnSpc>
                <a:spcPct val="100000"/>
              </a:lnSpc>
              <a:spcBef>
                <a:spcPts val="440"/>
              </a:spcBef>
              <a:spcAft>
                <a:spcPts val="0"/>
              </a:spcAft>
              <a:buClr>
                <a:schemeClr val="dk1"/>
              </a:buClr>
              <a:buSzPts val="1760"/>
              <a:buChar char="⮚"/>
              <a:defRPr sz="2200"/>
            </a:lvl1pPr>
            <a:lvl2pPr indent="-330200" lvl="1" marL="914400" algn="l">
              <a:lnSpc>
                <a:spcPct val="100000"/>
              </a:lnSpc>
              <a:spcBef>
                <a:spcPts val="400"/>
              </a:spcBef>
              <a:spcAft>
                <a:spcPts val="0"/>
              </a:spcAft>
              <a:buClr>
                <a:schemeClr val="dk1"/>
              </a:buClr>
              <a:buSzPts val="1600"/>
              <a:buChar char="⮚"/>
              <a:defRPr sz="2000"/>
            </a:lvl2pPr>
            <a:lvl3pPr indent="-320039" lvl="2" marL="1371600" algn="l">
              <a:lnSpc>
                <a:spcPct val="100000"/>
              </a:lnSpc>
              <a:spcBef>
                <a:spcPts val="360"/>
              </a:spcBef>
              <a:spcAft>
                <a:spcPts val="0"/>
              </a:spcAft>
              <a:buClr>
                <a:schemeClr val="dk1"/>
              </a:buClr>
              <a:buSzPts val="1440"/>
              <a:buChar char="⮚"/>
              <a:defRPr sz="1800"/>
            </a:lvl3pPr>
            <a:lvl4pPr indent="-309880" lvl="3" marL="1828800" algn="l">
              <a:lnSpc>
                <a:spcPct val="100000"/>
              </a:lnSpc>
              <a:spcBef>
                <a:spcPts val="320"/>
              </a:spcBef>
              <a:spcAft>
                <a:spcPts val="0"/>
              </a:spcAft>
              <a:buClr>
                <a:schemeClr val="dk1"/>
              </a:buClr>
              <a:buSzPts val="1280"/>
              <a:buChar char="⮚"/>
              <a:defRPr sz="1600"/>
            </a:lvl4pPr>
            <a:lvl5pPr indent="-309879" lvl="4" marL="2286000" algn="l">
              <a:lnSpc>
                <a:spcPct val="100000"/>
              </a:lnSpc>
              <a:spcBef>
                <a:spcPts val="320"/>
              </a:spcBef>
              <a:spcAft>
                <a:spcPts val="0"/>
              </a:spcAft>
              <a:buClr>
                <a:schemeClr val="dk1"/>
              </a:buClr>
              <a:buSzPts val="1280"/>
              <a:buChar char="⮚"/>
              <a:defRPr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2" name="Google Shape;42;p7"/>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Autofit/>
          </a:bodyPr>
          <a:lstStyle>
            <a:lvl1pPr indent="-340360" lvl="0" marL="457200" algn="l">
              <a:lnSpc>
                <a:spcPct val="100000"/>
              </a:lnSpc>
              <a:spcBef>
                <a:spcPts val="440"/>
              </a:spcBef>
              <a:spcAft>
                <a:spcPts val="0"/>
              </a:spcAft>
              <a:buClr>
                <a:schemeClr val="dk1"/>
              </a:buClr>
              <a:buSzPts val="1760"/>
              <a:buChar char="⮚"/>
              <a:defRPr sz="2200"/>
            </a:lvl1pPr>
            <a:lvl2pPr indent="-330200" lvl="1" marL="914400" algn="l">
              <a:lnSpc>
                <a:spcPct val="100000"/>
              </a:lnSpc>
              <a:spcBef>
                <a:spcPts val="400"/>
              </a:spcBef>
              <a:spcAft>
                <a:spcPts val="0"/>
              </a:spcAft>
              <a:buClr>
                <a:schemeClr val="dk1"/>
              </a:buClr>
              <a:buSzPts val="1600"/>
              <a:buChar char="⮚"/>
              <a:defRPr sz="2000"/>
            </a:lvl2pPr>
            <a:lvl3pPr indent="-320039" lvl="2" marL="1371600" algn="l">
              <a:lnSpc>
                <a:spcPct val="100000"/>
              </a:lnSpc>
              <a:spcBef>
                <a:spcPts val="360"/>
              </a:spcBef>
              <a:spcAft>
                <a:spcPts val="0"/>
              </a:spcAft>
              <a:buClr>
                <a:schemeClr val="dk1"/>
              </a:buClr>
              <a:buSzPts val="1440"/>
              <a:buChar char="⮚"/>
              <a:defRPr sz="1800"/>
            </a:lvl3pPr>
            <a:lvl4pPr indent="-309880" lvl="3" marL="1828800" algn="l">
              <a:lnSpc>
                <a:spcPct val="100000"/>
              </a:lnSpc>
              <a:spcBef>
                <a:spcPts val="320"/>
              </a:spcBef>
              <a:spcAft>
                <a:spcPts val="0"/>
              </a:spcAft>
              <a:buClr>
                <a:schemeClr val="dk1"/>
              </a:buClr>
              <a:buSzPts val="1280"/>
              <a:buChar char="⮚"/>
              <a:defRPr sz="1600"/>
            </a:lvl4pPr>
            <a:lvl5pPr indent="-309879" lvl="4" marL="2286000" algn="l">
              <a:lnSpc>
                <a:spcPct val="100000"/>
              </a:lnSpc>
              <a:spcBef>
                <a:spcPts val="320"/>
              </a:spcBef>
              <a:spcAft>
                <a:spcPts val="0"/>
              </a:spcAft>
              <a:buClr>
                <a:schemeClr val="dk1"/>
              </a:buClr>
              <a:buSzPts val="1280"/>
              <a:buChar char="⮚"/>
              <a:defRPr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3" name="Google Shape;43;p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lnSpc>
                <a:spcPct val="100000"/>
              </a:lnSpc>
              <a:spcBef>
                <a:spcPts val="0"/>
              </a:spcBef>
              <a:spcAft>
                <a:spcPts val="0"/>
              </a:spcAft>
              <a:buClr>
                <a:schemeClr val="dk2"/>
              </a:buClr>
              <a:buSzPts val="5000"/>
              <a:buFont typeface="Arial"/>
              <a:buNone/>
              <a:defRPr b="0" sz="5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9"/>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Clr>
                <a:schemeClr val="dk2"/>
              </a:buClr>
              <a:buSzPts val="2600"/>
              <a:buFont typeface="Arial"/>
              <a:buNone/>
              <a:defRPr b="0" sz="26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9"/>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Autofit/>
          </a:bodyPr>
          <a:lstStyle>
            <a:lvl1pPr indent="-228600" lvl="0" marL="457200" algn="l">
              <a:lnSpc>
                <a:spcPct val="100000"/>
              </a:lnSpc>
              <a:spcBef>
                <a:spcPts val="280"/>
              </a:spcBef>
              <a:spcAft>
                <a:spcPts val="0"/>
              </a:spcAft>
              <a:buClr>
                <a:schemeClr val="dk1"/>
              </a:buClr>
              <a:buSzPts val="1120"/>
              <a:buNone/>
              <a:defRPr sz="1400"/>
            </a:lvl1pPr>
            <a:lvl2pPr indent="-228600" lvl="1" marL="914400" algn="l">
              <a:lnSpc>
                <a:spcPct val="100000"/>
              </a:lnSpc>
              <a:spcBef>
                <a:spcPts val="240"/>
              </a:spcBef>
              <a:spcAft>
                <a:spcPts val="0"/>
              </a:spcAft>
              <a:buClr>
                <a:schemeClr val="dk1"/>
              </a:buClr>
              <a:buSzPts val="960"/>
              <a:buNone/>
              <a:defRPr sz="1200"/>
            </a:lvl2pPr>
            <a:lvl3pPr indent="-228600" lvl="2" marL="1371600" algn="l">
              <a:lnSpc>
                <a:spcPct val="100000"/>
              </a:lnSpc>
              <a:spcBef>
                <a:spcPts val="200"/>
              </a:spcBef>
              <a:spcAft>
                <a:spcPts val="0"/>
              </a:spcAft>
              <a:buClr>
                <a:schemeClr val="dk1"/>
              </a:buClr>
              <a:buSzPts val="800"/>
              <a:buNone/>
              <a:defRPr sz="1000"/>
            </a:lvl3pPr>
            <a:lvl4pPr indent="-228600" lvl="3" marL="1828800" algn="l">
              <a:lnSpc>
                <a:spcPct val="100000"/>
              </a:lnSpc>
              <a:spcBef>
                <a:spcPts val="180"/>
              </a:spcBef>
              <a:spcAft>
                <a:spcPts val="0"/>
              </a:spcAft>
              <a:buClr>
                <a:schemeClr val="dk1"/>
              </a:buClr>
              <a:buSzPts val="720"/>
              <a:buNone/>
              <a:defRPr sz="900"/>
            </a:lvl4pPr>
            <a:lvl5pPr indent="-228600" lvl="4" marL="2286000" algn="l">
              <a:lnSpc>
                <a:spcPct val="100000"/>
              </a:lnSpc>
              <a:spcBef>
                <a:spcPts val="180"/>
              </a:spcBef>
              <a:spcAft>
                <a:spcPts val="0"/>
              </a:spcAft>
              <a:buClr>
                <a:schemeClr val="dk1"/>
              </a:buClr>
              <a:buSzPts val="720"/>
              <a:buNone/>
              <a:defRPr sz="9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2" name="Google Shape;52;p9"/>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Autofit/>
          </a:bodyPr>
          <a:lstStyle>
            <a:lvl1pPr indent="-370840" lvl="0" marL="457200" algn="l">
              <a:lnSpc>
                <a:spcPct val="100000"/>
              </a:lnSpc>
              <a:spcBef>
                <a:spcPts val="560"/>
              </a:spcBef>
              <a:spcAft>
                <a:spcPts val="0"/>
              </a:spcAft>
              <a:buClr>
                <a:schemeClr val="dk1"/>
              </a:buClr>
              <a:buSzPts val="2240"/>
              <a:buChar char="⮚"/>
              <a:defRPr sz="2800"/>
            </a:lvl1pPr>
            <a:lvl2pPr indent="-360680" lvl="1" marL="914400" algn="l">
              <a:lnSpc>
                <a:spcPct val="100000"/>
              </a:lnSpc>
              <a:spcBef>
                <a:spcPts val="520"/>
              </a:spcBef>
              <a:spcAft>
                <a:spcPts val="0"/>
              </a:spcAft>
              <a:buClr>
                <a:schemeClr val="dk1"/>
              </a:buClr>
              <a:buSzPts val="2080"/>
              <a:buChar char="⮚"/>
              <a:defRPr sz="2600"/>
            </a:lvl2pPr>
            <a:lvl3pPr indent="-350519" lvl="2" marL="1371600" algn="l">
              <a:lnSpc>
                <a:spcPct val="100000"/>
              </a:lnSpc>
              <a:spcBef>
                <a:spcPts val="480"/>
              </a:spcBef>
              <a:spcAft>
                <a:spcPts val="0"/>
              </a:spcAft>
              <a:buClr>
                <a:schemeClr val="dk1"/>
              </a:buClr>
              <a:buSzPts val="1920"/>
              <a:buChar char="⮚"/>
              <a:defRPr sz="2400"/>
            </a:lvl3pPr>
            <a:lvl4pPr indent="-330200" lvl="3" marL="1828800" algn="l">
              <a:lnSpc>
                <a:spcPct val="100000"/>
              </a:lnSpc>
              <a:spcBef>
                <a:spcPts val="400"/>
              </a:spcBef>
              <a:spcAft>
                <a:spcPts val="0"/>
              </a:spcAft>
              <a:buClr>
                <a:schemeClr val="dk1"/>
              </a:buClr>
              <a:buSzPts val="1600"/>
              <a:buChar char="⮚"/>
              <a:defRPr sz="2000"/>
            </a:lvl4pPr>
            <a:lvl5pPr indent="-320039" lvl="4" marL="2286000" algn="l">
              <a:lnSpc>
                <a:spcPct val="100000"/>
              </a:lnSpc>
              <a:spcBef>
                <a:spcPts val="360"/>
              </a:spcBef>
              <a:spcAft>
                <a:spcPts val="0"/>
              </a:spcAft>
              <a:buClr>
                <a:schemeClr val="dk1"/>
              </a:buClr>
              <a:buSzPts val="1440"/>
              <a:buChar char="⮚"/>
              <a:defRPr sz="18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3" name="Google Shape;53;p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9"/>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 name="Shape 55"/>
        <p:cNvGrpSpPr/>
        <p:nvPr/>
      </p:nvGrpSpPr>
      <p:grpSpPr>
        <a:xfrm>
          <a:off x="0" y="0"/>
          <a:ext cx="0" cy="0"/>
          <a:chOff x="0" y="0"/>
          <a:chExt cx="0" cy="0"/>
        </a:xfrm>
      </p:grpSpPr>
      <p:sp>
        <p:nvSpPr>
          <p:cNvPr id="56" name="Google Shape;56;p10"/>
          <p:cNvSpPr/>
          <p:nvPr/>
        </p:nvSpPr>
        <p:spPr>
          <a:xfrm flipH="1" rot="-10380000">
            <a:off x="3165475" y="1108075"/>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 name="Google Shape;57;p10"/>
          <p:cNvSpPr/>
          <p:nvPr/>
        </p:nvSpPr>
        <p:spPr>
          <a:xfrm flipH="1" rot="-10380000">
            <a:off x="8004175" y="5359400"/>
            <a:ext cx="155575" cy="155575"/>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27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 name="Google Shape;58;p10"/>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313"/>
                </a:srgbClr>
              </a:gs>
              <a:gs pos="100000">
                <a:srgbClr val="00E9F7">
                  <a:alpha val="54509"/>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 name="Google Shape;59;p10"/>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411"/>
                </a:srgbClr>
              </a:gs>
              <a:gs pos="80000">
                <a:srgbClr val="0099E4">
                  <a:alpha val="44313"/>
                </a:srgbClr>
              </a:gs>
              <a:gs pos="100000">
                <a:srgbClr val="0099E4">
                  <a:alpha val="44313"/>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 name="Google Shape;60;p10"/>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Clr>
                <a:schemeClr val="dk2"/>
              </a:buClr>
              <a:buSzPts val="2000"/>
              <a:buFont typeface="Arial"/>
              <a:buNone/>
              <a:defRPr b="1" sz="2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0"/>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Autofit/>
          </a:bodyPr>
          <a:lstStyle>
            <a:lvl1pPr indent="-228600" lvl="0" marL="457200" algn="l">
              <a:lnSpc>
                <a:spcPct val="100000"/>
              </a:lnSpc>
              <a:spcBef>
                <a:spcPts val="250"/>
              </a:spcBef>
              <a:spcAft>
                <a:spcPts val="0"/>
              </a:spcAft>
              <a:buClr>
                <a:schemeClr val="dk1"/>
              </a:buClr>
              <a:buSzPts val="1040"/>
              <a:buFont typeface="Arial"/>
              <a:buNone/>
              <a:defRPr sz="1300"/>
            </a:lvl1pPr>
            <a:lvl2pPr indent="-289560" lvl="1" marL="914400" algn="l">
              <a:lnSpc>
                <a:spcPct val="100000"/>
              </a:lnSpc>
              <a:spcBef>
                <a:spcPts val="240"/>
              </a:spcBef>
              <a:spcAft>
                <a:spcPts val="0"/>
              </a:spcAft>
              <a:buClr>
                <a:schemeClr val="dk1"/>
              </a:buClr>
              <a:buSzPts val="960"/>
              <a:buChar char="⮚"/>
              <a:defRPr sz="1200"/>
            </a:lvl2pPr>
            <a:lvl3pPr indent="-279400" lvl="2" marL="1371600" algn="l">
              <a:lnSpc>
                <a:spcPct val="100000"/>
              </a:lnSpc>
              <a:spcBef>
                <a:spcPts val="200"/>
              </a:spcBef>
              <a:spcAft>
                <a:spcPts val="0"/>
              </a:spcAft>
              <a:buClr>
                <a:schemeClr val="dk1"/>
              </a:buClr>
              <a:buSzPts val="800"/>
              <a:buChar char="⮚"/>
              <a:defRPr sz="1000"/>
            </a:lvl3pPr>
            <a:lvl4pPr indent="-274319" lvl="3" marL="1828800" algn="l">
              <a:lnSpc>
                <a:spcPct val="100000"/>
              </a:lnSpc>
              <a:spcBef>
                <a:spcPts val="180"/>
              </a:spcBef>
              <a:spcAft>
                <a:spcPts val="0"/>
              </a:spcAft>
              <a:buClr>
                <a:schemeClr val="dk1"/>
              </a:buClr>
              <a:buSzPts val="720"/>
              <a:buChar char="⮚"/>
              <a:defRPr sz="900"/>
            </a:lvl4pPr>
            <a:lvl5pPr indent="-274320" lvl="4" marL="2286000" algn="l">
              <a:lnSpc>
                <a:spcPct val="100000"/>
              </a:lnSpc>
              <a:spcBef>
                <a:spcPts val="180"/>
              </a:spcBef>
              <a:spcAft>
                <a:spcPts val="0"/>
              </a:spcAft>
              <a:buClr>
                <a:schemeClr val="dk1"/>
              </a:buClr>
              <a:buSzPts val="720"/>
              <a:buChar char="⮚"/>
              <a:defRPr sz="9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2" name="Google Shape;62;p10"/>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sp>
      <p:sp>
        <p:nvSpPr>
          <p:cNvPr id="63" name="Google Shape;63;p1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1" type="ftr"/>
          </p:nvPr>
        </p:nvSpPr>
        <p:spPr>
          <a:xfrm>
            <a:off x="7239000" y="6477000"/>
            <a:ext cx="1447800" cy="381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704850"/>
            <a:ext cx="8229600" cy="1143000"/>
          </a:xfrm>
          <a:prstGeom prst="rect">
            <a:avLst/>
          </a:prstGeom>
          <a:noFill/>
          <a:ln>
            <a:noFill/>
          </a:ln>
        </p:spPr>
        <p:txBody>
          <a:bodyPr anchorCtr="0" anchor="b" bIns="0" lIns="0" spcFirstLastPara="1" rIns="0" wrap="square" tIns="45700">
            <a:noAutofit/>
          </a:bodyPr>
          <a:lstStyle>
            <a:lvl1pPr lvl="0"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000" u="none" cap="none" strike="noStrike">
                <a:solidFill>
                  <a:schemeClr val="dk2"/>
                </a:solidFill>
                <a:latin typeface="Calibri"/>
                <a:ea typeface="Calibri"/>
                <a:cs typeface="Calibri"/>
                <a:sym typeface="Calibri"/>
              </a:defRPr>
            </a:lvl9pPr>
          </a:lstStyle>
          <a:p/>
        </p:txBody>
      </p:sp>
      <p:sp>
        <p:nvSpPr>
          <p:cNvPr id="11" name="Google Shape;11;p1"/>
          <p:cNvSpPr txBox="1"/>
          <p:nvPr>
            <p:ph idx="1" type="body"/>
          </p:nvPr>
        </p:nvSpPr>
        <p:spPr>
          <a:xfrm>
            <a:off x="457200" y="1935163"/>
            <a:ext cx="8229600" cy="4389437"/>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00000"/>
              </a:lnSpc>
              <a:spcBef>
                <a:spcPts val="400"/>
              </a:spcBef>
              <a:spcAft>
                <a:spcPts val="0"/>
              </a:spcAft>
              <a:buClr>
                <a:schemeClr val="dk1"/>
              </a:buClr>
              <a:buSzPts val="1600"/>
              <a:buFont typeface="Noto Sans Symbols"/>
              <a:buChar char="⮚"/>
              <a:defRPr b="0" i="0" sz="2000" u="none" cap="none" strike="noStrike">
                <a:solidFill>
                  <a:schemeClr val="dk1"/>
                </a:solidFill>
                <a:latin typeface="Arial"/>
                <a:ea typeface="Arial"/>
                <a:cs typeface="Arial"/>
                <a:sym typeface="Arial"/>
              </a:defRPr>
            </a:lvl1pPr>
            <a:lvl2pPr indent="-330200" lvl="1" marL="914400" marR="0" rtl="0" algn="l">
              <a:lnSpc>
                <a:spcPct val="100000"/>
              </a:lnSpc>
              <a:spcBef>
                <a:spcPts val="400"/>
              </a:spcBef>
              <a:spcAft>
                <a:spcPts val="0"/>
              </a:spcAft>
              <a:buClr>
                <a:schemeClr val="dk1"/>
              </a:buClr>
              <a:buSzPts val="1600"/>
              <a:buFont typeface="Noto Sans Symbols"/>
              <a:buChar char="⮚"/>
              <a:defRPr b="0" i="0" sz="2000" u="none" cap="none" strike="noStrike">
                <a:solidFill>
                  <a:schemeClr val="dk1"/>
                </a:solidFill>
                <a:latin typeface="Arial"/>
                <a:ea typeface="Arial"/>
                <a:cs typeface="Arial"/>
                <a:sym typeface="Arial"/>
              </a:defRPr>
            </a:lvl2pPr>
            <a:lvl3pPr indent="-330200" lvl="2" marL="1371600" marR="0" rtl="0" algn="l">
              <a:lnSpc>
                <a:spcPct val="100000"/>
              </a:lnSpc>
              <a:spcBef>
                <a:spcPts val="400"/>
              </a:spcBef>
              <a:spcAft>
                <a:spcPts val="0"/>
              </a:spcAft>
              <a:buClr>
                <a:schemeClr val="dk1"/>
              </a:buClr>
              <a:buSzPts val="1600"/>
              <a:buFont typeface="Noto Sans Symbols"/>
              <a:buChar char="⮚"/>
              <a:defRPr b="0" i="0" sz="2000" u="none" cap="none" strike="noStrike">
                <a:solidFill>
                  <a:schemeClr val="dk1"/>
                </a:solidFill>
                <a:latin typeface="Arial"/>
                <a:ea typeface="Arial"/>
                <a:cs typeface="Arial"/>
                <a:sym typeface="Arial"/>
              </a:defRPr>
            </a:lvl3pPr>
            <a:lvl4pPr indent="-330200" lvl="3" marL="1828800" marR="0" rtl="0" algn="l">
              <a:lnSpc>
                <a:spcPct val="100000"/>
              </a:lnSpc>
              <a:spcBef>
                <a:spcPts val="400"/>
              </a:spcBef>
              <a:spcAft>
                <a:spcPts val="0"/>
              </a:spcAft>
              <a:buClr>
                <a:schemeClr val="dk1"/>
              </a:buClr>
              <a:buSzPts val="1600"/>
              <a:buFont typeface="Noto Sans Symbols"/>
              <a:buChar char="⮚"/>
              <a:defRPr b="0" i="0" sz="2000" u="none" cap="none" strike="noStrike">
                <a:solidFill>
                  <a:schemeClr val="dk1"/>
                </a:solidFill>
                <a:latin typeface="Arial"/>
                <a:ea typeface="Arial"/>
                <a:cs typeface="Arial"/>
                <a:sym typeface="Arial"/>
              </a:defRPr>
            </a:lvl4pPr>
            <a:lvl5pPr indent="-330200" lvl="4" marL="2286000" marR="0" rtl="0" algn="l">
              <a:lnSpc>
                <a:spcPct val="100000"/>
              </a:lnSpc>
              <a:spcBef>
                <a:spcPts val="400"/>
              </a:spcBef>
              <a:spcAft>
                <a:spcPts val="0"/>
              </a:spcAft>
              <a:buClr>
                <a:schemeClr val="dk1"/>
              </a:buClr>
              <a:buSzPts val="1600"/>
              <a:buFont typeface="Noto Sans Symbols"/>
              <a:buChar char="⮚"/>
              <a:defRPr b="0" i="0" sz="2000" u="none" cap="none" strike="noStrike">
                <a:solidFill>
                  <a:schemeClr val="dk1"/>
                </a:solidFill>
                <a:latin typeface="Arial"/>
                <a:ea typeface="Arial"/>
                <a:cs typeface="Arial"/>
                <a:sym typeface="Arial"/>
              </a:defRPr>
            </a:lvl5pPr>
            <a:lvl6pPr indent="-320039" lvl="5" marL="2743200" marR="0" rtl="0" algn="l">
              <a:lnSpc>
                <a:spcPct val="100000"/>
              </a:lnSpc>
              <a:spcBef>
                <a:spcPts val="360"/>
              </a:spcBef>
              <a:spcAft>
                <a:spcPts val="0"/>
              </a:spcAft>
              <a:buClr>
                <a:schemeClr val="accent5"/>
              </a:buClr>
              <a:buSzPts val="1440"/>
              <a:buFont typeface="Noto Sans Symbols"/>
              <a:buChar char="⚫"/>
              <a:defRPr b="0" i="0" sz="1800" u="none" cap="none" strike="noStrike">
                <a:solidFill>
                  <a:schemeClr val="dk1"/>
                </a:solidFill>
                <a:latin typeface="Arial"/>
                <a:ea typeface="Arial"/>
                <a:cs typeface="Arial"/>
                <a:sym typeface="Arial"/>
              </a:defRPr>
            </a:lvl6pPr>
            <a:lvl7pPr indent="-309879" lvl="6" marL="3200400" marR="0" rtl="0" algn="l">
              <a:lnSpc>
                <a:spcPct val="100000"/>
              </a:lnSpc>
              <a:spcBef>
                <a:spcPts val="320"/>
              </a:spcBef>
              <a:spcAft>
                <a:spcPts val="0"/>
              </a:spcAft>
              <a:buClr>
                <a:schemeClr val="accent6"/>
              </a:buClr>
              <a:buSzPts val="1280"/>
              <a:buFont typeface="Noto Sans Symbols"/>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317500" lvl="8" marL="4114800" marR="0" rtl="0" algn="l">
              <a:lnSpc>
                <a:spcPct val="100000"/>
              </a:lnSpc>
              <a:spcBef>
                <a:spcPts val="28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26.png"/><Relationship Id="rId7"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versionx.in/face-recognition-attendance-system" TargetMode="External"/><Relationship Id="rId4" Type="http://schemas.openxmlformats.org/officeDocument/2006/relationships/hyperlink" Target="https://www.versionx.in/face-recognition-attendance-syste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0.png"/><Relationship Id="rId6" Type="http://schemas.openxmlformats.org/officeDocument/2006/relationships/image" Target="../media/image16.jpg"/><Relationship Id="rId7" Type="http://schemas.openxmlformats.org/officeDocument/2006/relationships/image" Target="../media/image20.png"/><Relationship Id="rId8"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33.png"/><Relationship Id="rId7"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9.png"/><Relationship Id="rId7" Type="http://schemas.openxmlformats.org/officeDocument/2006/relationships/image" Target="../media/image3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80000"/>
        </a:blipFill>
      </p:bgPr>
    </p:bg>
    <p:spTree>
      <p:nvGrpSpPr>
        <p:cNvPr id="85" name="Shape 85"/>
        <p:cNvGrpSpPr/>
        <p:nvPr/>
      </p:nvGrpSpPr>
      <p:grpSpPr>
        <a:xfrm>
          <a:off x="0" y="0"/>
          <a:ext cx="0" cy="0"/>
          <a:chOff x="0" y="0"/>
          <a:chExt cx="0" cy="0"/>
        </a:xfrm>
      </p:grpSpPr>
      <p:sp>
        <p:nvSpPr>
          <p:cNvPr id="86" name="Google Shape;86;p14"/>
          <p:cNvSpPr txBox="1"/>
          <p:nvPr/>
        </p:nvSpPr>
        <p:spPr>
          <a:xfrm>
            <a:off x="2987824" y="213608"/>
            <a:ext cx="6108000" cy="1908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FF"/>
                </a:solidFill>
                <a:latin typeface="Times New Roman"/>
                <a:ea typeface="Times New Roman"/>
                <a:cs typeface="Times New Roman"/>
                <a:sym typeface="Times New Roman"/>
              </a:rPr>
              <a:t>KONGU ENGINEERING COLLEGE</a:t>
            </a:r>
            <a:r>
              <a:rPr b="1" i="0" lang="en-US" sz="1800" u="none" cap="none" strike="noStrike">
                <a:solidFill>
                  <a:schemeClr val="accent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546321"/>
                </a:solidFill>
                <a:latin typeface="Times New Roman"/>
                <a:ea typeface="Times New Roman"/>
                <a:cs typeface="Times New Roman"/>
                <a:sym typeface="Times New Roman"/>
              </a:rPr>
              <a:t>PERUNDURAI ERODE-638060</a:t>
            </a:r>
            <a:endParaRPr b="1" i="0" sz="2400" u="none" cap="none" strike="noStrike">
              <a:solidFill>
                <a:srgbClr val="546321"/>
              </a:solidFill>
              <a:latin typeface="Times New Roman"/>
              <a:ea typeface="Times New Roman"/>
              <a:cs typeface="Times New Roman"/>
              <a:sym typeface="Times New Roman"/>
            </a:endParaRPr>
          </a:p>
          <a:p>
            <a:pPr indent="0" lvl="0" marL="0" marR="0" rtl="0" algn="ctr">
              <a:lnSpc>
                <a:spcPct val="100000"/>
              </a:lnSpc>
              <a:spcBef>
                <a:spcPts val="600"/>
              </a:spcBef>
              <a:spcAft>
                <a:spcPts val="0"/>
              </a:spcAft>
              <a:buClr>
                <a:srgbClr val="000000"/>
              </a:buClr>
              <a:buSzPts val="2400"/>
              <a:buFont typeface="Arial"/>
              <a:buNone/>
            </a:pPr>
            <a:r>
              <a:t/>
            </a:r>
            <a:endParaRPr b="1" i="0" sz="2400" u="none" cap="none" strike="noStrike">
              <a:solidFill>
                <a:schemeClr val="accent1"/>
              </a:solidFill>
              <a:latin typeface="Times New Roman"/>
              <a:ea typeface="Times New Roman"/>
              <a:cs typeface="Times New Roman"/>
              <a:sym typeface="Times New Roman"/>
            </a:endParaRPr>
          </a:p>
          <a:p>
            <a:pPr indent="0" lvl="0" marL="0" marR="0" rtl="0" algn="ctr">
              <a:lnSpc>
                <a:spcPct val="100000"/>
              </a:lnSpc>
              <a:spcBef>
                <a:spcPts val="600"/>
              </a:spcBef>
              <a:spcAft>
                <a:spcPts val="0"/>
              </a:spcAft>
              <a:buClr>
                <a:srgbClr val="000000"/>
              </a:buClr>
              <a:buSzPts val="2400"/>
              <a:buFont typeface="Arial"/>
              <a:buNone/>
            </a:pPr>
            <a:r>
              <a:rPr b="1" i="0" lang="en-US" sz="2400" u="none" cap="none" strike="noStrike">
                <a:solidFill>
                  <a:srgbClr val="741B47"/>
                </a:solidFill>
                <a:latin typeface="Times New Roman"/>
                <a:ea typeface="Times New Roman"/>
                <a:cs typeface="Times New Roman"/>
                <a:sym typeface="Times New Roman"/>
              </a:rPr>
              <a:t>DEPARTMENT OF MASTER OF COMPUTER APPLICATIONS</a:t>
            </a:r>
            <a:endParaRPr b="0" i="0" sz="1400" u="none" cap="none" strike="noStrike">
              <a:solidFill>
                <a:srgbClr val="741B47"/>
              </a:solidFill>
              <a:latin typeface="Arial"/>
              <a:ea typeface="Arial"/>
              <a:cs typeface="Arial"/>
              <a:sym typeface="Arial"/>
            </a:endParaRPr>
          </a:p>
        </p:txBody>
      </p:sp>
      <p:sp>
        <p:nvSpPr>
          <p:cNvPr id="87" name="Google Shape;87;p14"/>
          <p:cNvSpPr txBox="1"/>
          <p:nvPr/>
        </p:nvSpPr>
        <p:spPr>
          <a:xfrm>
            <a:off x="971600" y="1949931"/>
            <a:ext cx="815869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0000"/>
                </a:solidFill>
                <a:latin typeface="Times New Roman"/>
                <a:ea typeface="Times New Roman"/>
                <a:cs typeface="Times New Roman"/>
                <a:sym typeface="Times New Roman"/>
              </a:rPr>
              <a:t>                      </a:t>
            </a:r>
            <a:endParaRPr b="1" i="0" sz="2000" u="none" cap="none" strike="noStrike">
              <a:solidFill>
                <a:srgbClr val="0000FF"/>
              </a:solidFill>
              <a:latin typeface="Times New Roman"/>
              <a:ea typeface="Times New Roman"/>
              <a:cs typeface="Times New Roman"/>
              <a:sym typeface="Times New Roman"/>
            </a:endParaRPr>
          </a:p>
        </p:txBody>
      </p:sp>
      <p:sp>
        <p:nvSpPr>
          <p:cNvPr id="88" name="Google Shape;88;p14"/>
          <p:cNvSpPr txBox="1"/>
          <p:nvPr/>
        </p:nvSpPr>
        <p:spPr>
          <a:xfrm>
            <a:off x="2685000" y="2335303"/>
            <a:ext cx="67278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38761D"/>
                </a:solidFill>
                <a:latin typeface="Arial"/>
                <a:ea typeface="Arial"/>
                <a:cs typeface="Arial"/>
                <a:sym typeface="Arial"/>
              </a:rPr>
              <a:t>EFFICIENT ATTENDANCE TRACKING USING </a:t>
            </a:r>
            <a:endParaRPr b="1" sz="2000">
              <a:solidFill>
                <a:srgbClr val="38761D"/>
              </a:solidFill>
            </a:endParaRPr>
          </a:p>
          <a:p>
            <a:pPr indent="0" lvl="0" marL="0" marR="0" rtl="0" algn="ctr">
              <a:lnSpc>
                <a:spcPct val="100000"/>
              </a:lnSpc>
              <a:spcBef>
                <a:spcPts val="0"/>
              </a:spcBef>
              <a:spcAft>
                <a:spcPts val="0"/>
              </a:spcAft>
              <a:buClr>
                <a:srgbClr val="000000"/>
              </a:buClr>
              <a:buSzPts val="2000"/>
              <a:buFont typeface="Arial"/>
              <a:buNone/>
            </a:pPr>
            <a:r>
              <a:rPr b="1" lang="en-US" sz="2000">
                <a:solidFill>
                  <a:srgbClr val="38761D"/>
                </a:solidFill>
              </a:rPr>
              <a:t>    </a:t>
            </a:r>
            <a:r>
              <a:rPr b="1" i="0" lang="en-US" sz="2000" u="none" cap="none" strike="noStrike">
                <a:solidFill>
                  <a:srgbClr val="38761D"/>
                </a:solidFill>
                <a:latin typeface="Arial"/>
                <a:ea typeface="Arial"/>
                <a:cs typeface="Arial"/>
                <a:sym typeface="Arial"/>
              </a:rPr>
              <a:t>    ON_SPOT FACIAL RECOGNITION SYSTEM</a:t>
            </a:r>
            <a:r>
              <a:rPr b="1" i="0" lang="en-US" sz="1800" u="none" cap="none" strike="noStrike">
                <a:solidFill>
                  <a:srgbClr val="38761D"/>
                </a:solidFill>
                <a:latin typeface="Times New Roman"/>
                <a:ea typeface="Times New Roman"/>
                <a:cs typeface="Times New Roman"/>
                <a:sym typeface="Times New Roman"/>
              </a:rPr>
              <a:t>		                             </a:t>
            </a:r>
            <a:endParaRPr b="0" i="0" sz="1800" u="none" cap="none" strike="noStrike">
              <a:solidFill>
                <a:srgbClr val="38761D"/>
              </a:solidFill>
              <a:latin typeface="Times New Roman"/>
              <a:ea typeface="Times New Roman"/>
              <a:cs typeface="Times New Roman"/>
              <a:sym typeface="Times New Roman"/>
            </a:endParaRPr>
          </a:p>
        </p:txBody>
      </p:sp>
      <p:pic>
        <p:nvPicPr>
          <p:cNvPr id="89" name="Google Shape;89;p14"/>
          <p:cNvPicPr preferRelativeResize="0"/>
          <p:nvPr/>
        </p:nvPicPr>
        <p:blipFill rotWithShape="1">
          <a:blip r:embed="rId4">
            <a:alphaModFix/>
          </a:blip>
          <a:srcRect b="0" l="0" r="0" t="0"/>
          <a:stretch/>
        </p:blipFill>
        <p:spPr>
          <a:xfrm>
            <a:off x="0" y="-13517"/>
            <a:ext cx="1259632" cy="1517856"/>
          </a:xfrm>
          <a:prstGeom prst="rect">
            <a:avLst/>
          </a:prstGeom>
          <a:noFill/>
          <a:ln>
            <a:noFill/>
          </a:ln>
        </p:spPr>
      </p:pic>
      <p:pic>
        <p:nvPicPr>
          <p:cNvPr descr="G:\TBI\TBI@KEC Logos\K Transform\6-5x4 product centre.jpg" id="90" name="Google Shape;90;p14"/>
          <p:cNvPicPr preferRelativeResize="0"/>
          <p:nvPr/>
        </p:nvPicPr>
        <p:blipFill rotWithShape="1">
          <a:blip r:embed="rId5">
            <a:alphaModFix/>
          </a:blip>
          <a:srcRect b="0" l="0" r="0" t="0"/>
          <a:stretch/>
        </p:blipFill>
        <p:spPr>
          <a:xfrm>
            <a:off x="1308301" y="1335590"/>
            <a:ext cx="1713898" cy="1490467"/>
          </a:xfrm>
          <a:prstGeom prst="rect">
            <a:avLst/>
          </a:prstGeom>
          <a:noFill/>
          <a:ln>
            <a:noFill/>
          </a:ln>
        </p:spPr>
      </p:pic>
      <p:sp>
        <p:nvSpPr>
          <p:cNvPr id="91" name="Google Shape;91;p14"/>
          <p:cNvSpPr txBox="1"/>
          <p:nvPr/>
        </p:nvSpPr>
        <p:spPr>
          <a:xfrm>
            <a:off x="5834500" y="3429000"/>
            <a:ext cx="31128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Rounded"/>
                <a:ea typeface="Arial Rounded"/>
                <a:cs typeface="Arial Rounded"/>
                <a:sym typeface="Arial Rounded"/>
              </a:rPr>
              <a:t>      </a:t>
            </a:r>
            <a:endParaRPr b="1" i="0" sz="1800" u="none" cap="none" strike="noStrike">
              <a:solidFill>
                <a:schemeClr val="dk1"/>
              </a:solidFill>
              <a:latin typeface="Arial Rounded"/>
              <a:ea typeface="Arial Rounded"/>
              <a:cs typeface="Arial Rounded"/>
              <a:sym typeface="Arial Rounded"/>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Rounded"/>
                <a:ea typeface="Arial Rounded"/>
                <a:cs typeface="Arial Rounded"/>
                <a:sym typeface="Arial Rounded"/>
              </a:rPr>
              <a:t>       Nandhaprabhu R</a:t>
            </a:r>
            <a:endParaRPr b="1" i="0" sz="1800" u="none" cap="none" strike="noStrike">
              <a:solidFill>
                <a:schemeClr val="dk1"/>
              </a:solidFill>
              <a:latin typeface="Arial Rounded"/>
              <a:ea typeface="Arial Rounded"/>
              <a:cs typeface="Arial Rounded"/>
              <a:sym typeface="Arial Rounded"/>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Rounded"/>
                <a:ea typeface="Arial Rounded"/>
                <a:cs typeface="Arial Rounded"/>
                <a:sym typeface="Arial Rounded"/>
              </a:rPr>
              <a:t>	    (24MCR072)</a:t>
            </a:r>
            <a:endParaRPr b="1" i="0" sz="1800" u="none" cap="none" strike="noStrike">
              <a:solidFill>
                <a:schemeClr val="dk1"/>
              </a:solidFill>
              <a:latin typeface="Arial Rounded"/>
              <a:ea typeface="Arial Rounded"/>
              <a:cs typeface="Arial Rounded"/>
              <a:sym typeface="Arial Rounded"/>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Rounded"/>
                <a:ea typeface="Arial Rounded"/>
                <a:cs typeface="Arial Rounded"/>
                <a:sym typeface="Arial Rounded"/>
              </a:rPr>
              <a:t>Selva Sahayam Jeniston s </a:t>
            </a:r>
            <a:endParaRPr b="1" i="0" sz="1800" u="none" cap="none" strike="noStrike">
              <a:solidFill>
                <a:schemeClr val="dk1"/>
              </a:solidFill>
              <a:latin typeface="Arial Rounded"/>
              <a:ea typeface="Arial Rounded"/>
              <a:cs typeface="Arial Rounded"/>
              <a:sym typeface="Arial Rounded"/>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Rounded"/>
                <a:ea typeface="Arial Rounded"/>
                <a:cs typeface="Arial Rounded"/>
                <a:sym typeface="Arial Rounded"/>
              </a:rPr>
              <a:t>	     (24MCR096)</a:t>
            </a:r>
            <a:endParaRPr b="1" i="0" sz="1800" u="none" cap="none" strike="noStrike">
              <a:solidFill>
                <a:schemeClr val="dk1"/>
              </a:solidFill>
              <a:latin typeface="Arial Rounded"/>
              <a:ea typeface="Arial Rounded"/>
              <a:cs typeface="Arial Rounded"/>
              <a:sym typeface="Arial Rounded"/>
            </a:endParaRPr>
          </a:p>
        </p:txBody>
      </p:sp>
      <p:sp>
        <p:nvSpPr>
          <p:cNvPr id="92" name="Google Shape;92;p14"/>
          <p:cNvSpPr txBox="1"/>
          <p:nvPr/>
        </p:nvSpPr>
        <p:spPr>
          <a:xfrm>
            <a:off x="3310175" y="3398825"/>
            <a:ext cx="24342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TEAM LEAD:</a:t>
            </a:r>
            <a:endParaRPr b="1"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lang="en-US" sz="2000">
                <a:solidFill>
                  <a:schemeClr val="dk1"/>
                </a:solidFill>
              </a:rPr>
              <a:t>      </a:t>
            </a:r>
            <a:r>
              <a:rPr b="1" i="0" lang="en-US" sz="1700" u="none" cap="none" strike="noStrike">
                <a:solidFill>
                  <a:schemeClr val="dk1"/>
                </a:solidFill>
                <a:latin typeface="Arial"/>
                <a:ea typeface="Arial"/>
                <a:cs typeface="Arial"/>
                <a:sym typeface="Arial"/>
              </a:rPr>
              <a:t>Thanusri MV </a:t>
            </a:r>
            <a:endParaRPr b="1"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Arial"/>
                <a:ea typeface="Arial"/>
                <a:cs typeface="Arial"/>
                <a:sym typeface="Arial"/>
              </a:rPr>
              <a:t>	(24MCR115)</a:t>
            </a:r>
            <a:endParaRPr b="1" i="0" sz="1700" u="none" cap="none" strike="noStrike">
              <a:solidFill>
                <a:schemeClr val="dk1"/>
              </a:solidFill>
              <a:latin typeface="Arial"/>
              <a:ea typeface="Arial"/>
              <a:cs typeface="Arial"/>
              <a:sym typeface="Arial"/>
            </a:endParaRPr>
          </a:p>
        </p:txBody>
      </p:sp>
      <p:sp>
        <p:nvSpPr>
          <p:cNvPr id="93" name="Google Shape;93;p14"/>
          <p:cNvSpPr txBox="1"/>
          <p:nvPr/>
        </p:nvSpPr>
        <p:spPr>
          <a:xfrm>
            <a:off x="2987825" y="5355900"/>
            <a:ext cx="64251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FF0000"/>
                </a:solidFill>
                <a:latin typeface="Arial"/>
                <a:ea typeface="Arial"/>
                <a:cs typeface="Arial"/>
                <a:sym typeface="Arial"/>
              </a:rPr>
              <a:t>TEAM MENTOR WITH DESIGNATION AND DEPARTMENT:</a:t>
            </a:r>
            <a:endParaRPr b="1" i="0" sz="17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FF0000"/>
                </a:solidFill>
                <a:latin typeface="Arial"/>
                <a:ea typeface="Arial"/>
                <a:cs typeface="Arial"/>
                <a:sym typeface="Arial"/>
              </a:rPr>
              <a:t>                  </a:t>
            </a:r>
            <a:endParaRPr b="1" i="0" sz="1700" u="none" cap="none" strike="noStrike">
              <a:solidFill>
                <a:srgbClr val="FF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700"/>
              <a:buFont typeface="Arial"/>
              <a:buNone/>
            </a:pPr>
            <a:r>
              <a:rPr b="1" i="0" lang="en-US" sz="1700" u="none" cap="none" strike="noStrike">
                <a:solidFill>
                  <a:srgbClr val="FF0000"/>
                </a:solidFill>
                <a:latin typeface="Arial"/>
                <a:ea typeface="Arial"/>
                <a:cs typeface="Arial"/>
                <a:sym typeface="Arial"/>
              </a:rPr>
              <a:t>                  </a:t>
            </a:r>
            <a:r>
              <a:rPr b="1" i="0" lang="en-US" sz="1700" u="none" cap="none" strike="noStrike">
                <a:solidFill>
                  <a:srgbClr val="000000"/>
                </a:solidFill>
                <a:latin typeface="Arial"/>
                <a:ea typeface="Arial"/>
                <a:cs typeface="Arial"/>
                <a:sym typeface="Arial"/>
              </a:rPr>
              <a:t>Mr.S.Hemalatha</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		               (Assistant Professor)</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rial"/>
                <a:ea typeface="Arial"/>
                <a:cs typeface="Arial"/>
                <a:sym typeface="Arial"/>
              </a:rPr>
              <a:t>			                  (MCA)</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FFFFFF"/>
                </a:solidFill>
                <a:latin typeface="Century Schoolbook"/>
                <a:ea typeface="Century Schoolbook"/>
                <a:cs typeface="Century Schoolbook"/>
                <a:sym typeface="Century Schoolbook"/>
              </a:rPr>
              <a:t>‹#›</a:t>
            </a:fld>
            <a:endParaRPr b="0" i="0" sz="1800" u="none" cap="none" strike="noStrike">
              <a:solidFill>
                <a:srgbClr val="FFFFFF"/>
              </a:solidFill>
              <a:latin typeface="Century Schoolbook"/>
              <a:ea typeface="Century Schoolbook"/>
              <a:cs typeface="Century Schoolbook"/>
              <a:sym typeface="Century Schoolbook"/>
            </a:endParaRPr>
          </a:p>
        </p:txBody>
      </p:sp>
      <p:sp>
        <p:nvSpPr>
          <p:cNvPr id="196" name="Google Shape;196;p23"/>
          <p:cNvSpPr txBox="1"/>
          <p:nvPr/>
        </p:nvSpPr>
        <p:spPr>
          <a:xfrm>
            <a:off x="533400" y="6251575"/>
            <a:ext cx="2286000" cy="38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Book Antiqua"/>
              <a:ea typeface="Book Antiqua"/>
              <a:cs typeface="Book Antiqua"/>
              <a:sym typeface="Book Antiqua"/>
            </a:endParaRPr>
          </a:p>
        </p:txBody>
      </p:sp>
      <p:pic>
        <p:nvPicPr>
          <p:cNvPr descr="kec2blackborder png.PNG" id="197" name="Google Shape;197;p23"/>
          <p:cNvPicPr preferRelativeResize="0"/>
          <p:nvPr/>
        </p:nvPicPr>
        <p:blipFill rotWithShape="1">
          <a:blip r:embed="rId3">
            <a:alphaModFix/>
          </a:blip>
          <a:srcRect b="0" l="0" r="0" t="0"/>
          <a:stretch/>
        </p:blipFill>
        <p:spPr>
          <a:xfrm>
            <a:off x="25190" y="-12038"/>
            <a:ext cx="508210" cy="632726"/>
          </a:xfrm>
          <a:prstGeom prst="rect">
            <a:avLst/>
          </a:prstGeom>
          <a:noFill/>
          <a:ln>
            <a:noFill/>
          </a:ln>
        </p:spPr>
      </p:pic>
      <p:pic>
        <p:nvPicPr>
          <p:cNvPr id="198" name="Google Shape;198;p23"/>
          <p:cNvPicPr preferRelativeResize="0"/>
          <p:nvPr/>
        </p:nvPicPr>
        <p:blipFill rotWithShape="1">
          <a:blip r:embed="rId4">
            <a:alphaModFix/>
          </a:blip>
          <a:srcRect b="0" l="0" r="0" t="0"/>
          <a:stretch/>
        </p:blipFill>
        <p:spPr>
          <a:xfrm>
            <a:off x="2347100" y="295275"/>
            <a:ext cx="5839201" cy="6406626"/>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kec2blackborder png.PNG" id="203" name="Google Shape;203;p24"/>
          <p:cNvPicPr preferRelativeResize="0"/>
          <p:nvPr/>
        </p:nvPicPr>
        <p:blipFill rotWithShape="1">
          <a:blip r:embed="rId3">
            <a:alphaModFix/>
          </a:blip>
          <a:srcRect b="0" l="0" r="0" t="0"/>
          <a:stretch/>
        </p:blipFill>
        <p:spPr>
          <a:xfrm>
            <a:off x="82978" y="0"/>
            <a:ext cx="508210" cy="632726"/>
          </a:xfrm>
          <a:prstGeom prst="rect">
            <a:avLst/>
          </a:prstGeom>
          <a:noFill/>
          <a:ln>
            <a:noFill/>
          </a:ln>
        </p:spPr>
      </p:pic>
      <p:sp>
        <p:nvSpPr>
          <p:cNvPr id="204" name="Google Shape;204;p24"/>
          <p:cNvSpPr txBox="1"/>
          <p:nvPr/>
        </p:nvSpPr>
        <p:spPr>
          <a:xfrm>
            <a:off x="2613924" y="3140968"/>
            <a:ext cx="4968552"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FF0066"/>
              </a:solidFill>
              <a:latin typeface="Schoolbell"/>
              <a:ea typeface="Schoolbell"/>
              <a:cs typeface="Schoolbell"/>
              <a:sym typeface="Schoolbell"/>
            </a:endParaRPr>
          </a:p>
        </p:txBody>
      </p:sp>
      <p:sp>
        <p:nvSpPr>
          <p:cNvPr id="205" name="Google Shape;205;p24"/>
          <p:cNvSpPr txBox="1"/>
          <p:nvPr/>
        </p:nvSpPr>
        <p:spPr>
          <a:xfrm>
            <a:off x="3333000" y="220825"/>
            <a:ext cx="4444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2800" u="none" cap="none" strike="noStrike">
                <a:solidFill>
                  <a:srgbClr val="674EA7"/>
                </a:solidFill>
                <a:latin typeface="Spectral"/>
                <a:ea typeface="Spectral"/>
                <a:cs typeface="Spectral"/>
                <a:sym typeface="Spectral"/>
              </a:rPr>
              <a:t>Technology stack</a:t>
            </a:r>
            <a:endParaRPr b="0" i="0" sz="2800" u="none" cap="none" strike="noStrike">
              <a:solidFill>
                <a:srgbClr val="674EA7"/>
              </a:solidFill>
              <a:latin typeface="Spectral"/>
              <a:ea typeface="Spectral"/>
              <a:cs typeface="Spectral"/>
              <a:sym typeface="Spectral"/>
            </a:endParaRPr>
          </a:p>
        </p:txBody>
      </p:sp>
      <p:pic>
        <p:nvPicPr>
          <p:cNvPr id="206" name="Google Shape;206;p24"/>
          <p:cNvPicPr preferRelativeResize="0"/>
          <p:nvPr/>
        </p:nvPicPr>
        <p:blipFill rotWithShape="1">
          <a:blip r:embed="rId4">
            <a:alphaModFix/>
          </a:blip>
          <a:srcRect b="0" l="0" r="0" t="0"/>
          <a:stretch/>
        </p:blipFill>
        <p:spPr>
          <a:xfrm>
            <a:off x="1015850" y="3985751"/>
            <a:ext cx="2255700" cy="2075575"/>
          </a:xfrm>
          <a:prstGeom prst="rect">
            <a:avLst/>
          </a:prstGeom>
          <a:noFill/>
          <a:ln>
            <a:noFill/>
          </a:ln>
        </p:spPr>
      </p:pic>
      <p:pic>
        <p:nvPicPr>
          <p:cNvPr id="207" name="Google Shape;207;p24"/>
          <p:cNvPicPr preferRelativeResize="0"/>
          <p:nvPr/>
        </p:nvPicPr>
        <p:blipFill rotWithShape="1">
          <a:blip r:embed="rId5">
            <a:alphaModFix/>
          </a:blip>
          <a:srcRect b="0" l="0" r="0" t="0"/>
          <a:stretch/>
        </p:blipFill>
        <p:spPr>
          <a:xfrm>
            <a:off x="6013800" y="1869202"/>
            <a:ext cx="3062575" cy="1109832"/>
          </a:xfrm>
          <a:prstGeom prst="rect">
            <a:avLst/>
          </a:prstGeom>
          <a:noFill/>
          <a:ln>
            <a:noFill/>
          </a:ln>
        </p:spPr>
      </p:pic>
      <p:pic>
        <p:nvPicPr>
          <p:cNvPr id="208" name="Google Shape;208;p24"/>
          <p:cNvPicPr preferRelativeResize="0"/>
          <p:nvPr/>
        </p:nvPicPr>
        <p:blipFill rotWithShape="1">
          <a:blip r:embed="rId6">
            <a:alphaModFix/>
          </a:blip>
          <a:srcRect b="0" l="0" r="0" t="0"/>
          <a:stretch/>
        </p:blipFill>
        <p:spPr>
          <a:xfrm>
            <a:off x="3951450" y="1691563"/>
            <a:ext cx="1695591" cy="1595851"/>
          </a:xfrm>
          <a:prstGeom prst="rect">
            <a:avLst/>
          </a:prstGeom>
          <a:noFill/>
          <a:ln>
            <a:noFill/>
          </a:ln>
        </p:spPr>
      </p:pic>
      <p:pic>
        <p:nvPicPr>
          <p:cNvPr id="209" name="Google Shape;209;p24"/>
          <p:cNvPicPr preferRelativeResize="0"/>
          <p:nvPr/>
        </p:nvPicPr>
        <p:blipFill rotWithShape="1">
          <a:blip r:embed="rId7">
            <a:alphaModFix/>
          </a:blip>
          <a:srcRect b="0" l="0" r="0" t="0"/>
          <a:stretch/>
        </p:blipFill>
        <p:spPr>
          <a:xfrm>
            <a:off x="1191811" y="1626200"/>
            <a:ext cx="1398989" cy="1726600"/>
          </a:xfrm>
          <a:prstGeom prst="rect">
            <a:avLst/>
          </a:prstGeom>
          <a:noFill/>
          <a:ln>
            <a:noFill/>
          </a:ln>
        </p:spPr>
      </p:pic>
      <p:pic>
        <p:nvPicPr>
          <p:cNvPr id="210" name="Google Shape;210;p24"/>
          <p:cNvPicPr preferRelativeResize="0"/>
          <p:nvPr/>
        </p:nvPicPr>
        <p:blipFill rotWithShape="1">
          <a:blip r:embed="rId8">
            <a:alphaModFix/>
          </a:blip>
          <a:srcRect b="0" l="0" r="0" t="0"/>
          <a:stretch/>
        </p:blipFill>
        <p:spPr>
          <a:xfrm>
            <a:off x="4277325" y="3625968"/>
            <a:ext cx="3932153" cy="26427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kec2blackborder png.PNG" id="215" name="Google Shape;215;p25"/>
          <p:cNvPicPr preferRelativeResize="0"/>
          <p:nvPr/>
        </p:nvPicPr>
        <p:blipFill rotWithShape="1">
          <a:blip r:embed="rId3">
            <a:alphaModFix/>
          </a:blip>
          <a:srcRect b="0" l="0" r="0" t="0"/>
          <a:stretch/>
        </p:blipFill>
        <p:spPr>
          <a:xfrm>
            <a:off x="82978" y="0"/>
            <a:ext cx="508210" cy="632726"/>
          </a:xfrm>
          <a:prstGeom prst="rect">
            <a:avLst/>
          </a:prstGeom>
          <a:noFill/>
          <a:ln>
            <a:noFill/>
          </a:ln>
        </p:spPr>
      </p:pic>
      <p:sp>
        <p:nvSpPr>
          <p:cNvPr id="216" name="Google Shape;216;p25"/>
          <p:cNvSpPr txBox="1"/>
          <p:nvPr/>
        </p:nvSpPr>
        <p:spPr>
          <a:xfrm>
            <a:off x="2613924" y="3140968"/>
            <a:ext cx="49686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FF0066"/>
              </a:solidFill>
              <a:latin typeface="Schoolbell"/>
              <a:ea typeface="Schoolbell"/>
              <a:cs typeface="Schoolbell"/>
              <a:sym typeface="Schoolbell"/>
            </a:endParaRPr>
          </a:p>
        </p:txBody>
      </p:sp>
      <p:pic>
        <p:nvPicPr>
          <p:cNvPr id="217" name="Google Shape;217;p25"/>
          <p:cNvPicPr preferRelativeResize="0"/>
          <p:nvPr/>
        </p:nvPicPr>
        <p:blipFill rotWithShape="1">
          <a:blip r:embed="rId4">
            <a:alphaModFix/>
          </a:blip>
          <a:srcRect b="0" l="0" r="0" t="0"/>
          <a:stretch/>
        </p:blipFill>
        <p:spPr>
          <a:xfrm>
            <a:off x="658000" y="2382126"/>
            <a:ext cx="1799150" cy="3992500"/>
          </a:xfrm>
          <a:prstGeom prst="rect">
            <a:avLst/>
          </a:prstGeom>
          <a:noFill/>
          <a:ln>
            <a:noFill/>
          </a:ln>
        </p:spPr>
      </p:pic>
      <p:pic>
        <p:nvPicPr>
          <p:cNvPr id="218" name="Google Shape;218;p25"/>
          <p:cNvPicPr preferRelativeResize="0"/>
          <p:nvPr/>
        </p:nvPicPr>
        <p:blipFill rotWithShape="1">
          <a:blip r:embed="rId5">
            <a:alphaModFix/>
          </a:blip>
          <a:srcRect b="0" l="0" r="0" t="0"/>
          <a:stretch/>
        </p:blipFill>
        <p:spPr>
          <a:xfrm>
            <a:off x="2590800" y="2382125"/>
            <a:ext cx="1752529" cy="3992500"/>
          </a:xfrm>
          <a:prstGeom prst="rect">
            <a:avLst/>
          </a:prstGeom>
          <a:noFill/>
          <a:ln>
            <a:noFill/>
          </a:ln>
        </p:spPr>
      </p:pic>
      <p:pic>
        <p:nvPicPr>
          <p:cNvPr id="219" name="Google Shape;219;p25"/>
          <p:cNvPicPr preferRelativeResize="0"/>
          <p:nvPr/>
        </p:nvPicPr>
        <p:blipFill rotWithShape="1">
          <a:blip r:embed="rId6">
            <a:alphaModFix/>
          </a:blip>
          <a:srcRect b="0" l="0" r="0" t="0"/>
          <a:stretch/>
        </p:blipFill>
        <p:spPr>
          <a:xfrm>
            <a:off x="4476975" y="2376489"/>
            <a:ext cx="1799150" cy="4003750"/>
          </a:xfrm>
          <a:prstGeom prst="rect">
            <a:avLst/>
          </a:prstGeom>
          <a:noFill/>
          <a:ln>
            <a:noFill/>
          </a:ln>
        </p:spPr>
      </p:pic>
      <p:pic>
        <p:nvPicPr>
          <p:cNvPr id="220" name="Google Shape;220;p25"/>
          <p:cNvPicPr preferRelativeResize="0"/>
          <p:nvPr/>
        </p:nvPicPr>
        <p:blipFill rotWithShape="1">
          <a:blip r:embed="rId7">
            <a:alphaModFix/>
          </a:blip>
          <a:srcRect b="0" l="0" r="0" t="0"/>
          <a:stretch/>
        </p:blipFill>
        <p:spPr>
          <a:xfrm>
            <a:off x="6441575" y="3173175"/>
            <a:ext cx="2627100" cy="2410400"/>
          </a:xfrm>
          <a:prstGeom prst="rect">
            <a:avLst/>
          </a:prstGeom>
          <a:noFill/>
          <a:ln cap="flat" cmpd="sng" w="38100">
            <a:solidFill>
              <a:schemeClr val="dk2"/>
            </a:solidFill>
            <a:prstDash val="solid"/>
            <a:round/>
            <a:headEnd len="sm" w="sm" type="none"/>
            <a:tailEnd len="sm" w="sm" type="none"/>
          </a:ln>
        </p:spPr>
      </p:pic>
      <p:sp>
        <p:nvSpPr>
          <p:cNvPr id="221" name="Google Shape;221;p25"/>
          <p:cNvSpPr txBox="1"/>
          <p:nvPr/>
        </p:nvSpPr>
        <p:spPr>
          <a:xfrm>
            <a:off x="591200" y="1723625"/>
            <a:ext cx="2251500" cy="5694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2500"/>
              <a:buFont typeface="Arial"/>
              <a:buNone/>
            </a:pPr>
            <a:r>
              <a:rPr i="0" lang="en-US" sz="2500" u="none" cap="none" strike="noStrike">
                <a:solidFill>
                  <a:srgbClr val="A64D79"/>
                </a:solidFill>
                <a:latin typeface="Times"/>
                <a:ea typeface="Times"/>
                <a:cs typeface="Times"/>
                <a:sym typeface="Times"/>
              </a:rPr>
              <a:t>Home page</a:t>
            </a:r>
            <a:endParaRPr i="0" sz="2500" u="none" cap="none" strike="noStrike">
              <a:solidFill>
                <a:srgbClr val="A64D79"/>
              </a:solidFill>
              <a:latin typeface="Times"/>
              <a:ea typeface="Times"/>
              <a:cs typeface="Times"/>
              <a:sym typeface="Times"/>
            </a:endParaRPr>
          </a:p>
        </p:txBody>
      </p:sp>
      <p:sp>
        <p:nvSpPr>
          <p:cNvPr id="222" name="Google Shape;222;p25"/>
          <p:cNvSpPr txBox="1"/>
          <p:nvPr/>
        </p:nvSpPr>
        <p:spPr>
          <a:xfrm>
            <a:off x="2613913" y="1723625"/>
            <a:ext cx="2251500" cy="5694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2500"/>
              <a:buFont typeface="Arial"/>
              <a:buNone/>
            </a:pPr>
            <a:r>
              <a:rPr i="0" lang="en-US" sz="2500" u="none" cap="none" strike="noStrike">
                <a:solidFill>
                  <a:srgbClr val="741B47"/>
                </a:solidFill>
                <a:latin typeface="Times"/>
                <a:ea typeface="Times"/>
                <a:cs typeface="Times"/>
                <a:sym typeface="Times"/>
              </a:rPr>
              <a:t>Status page</a:t>
            </a:r>
            <a:endParaRPr i="0" sz="2500" u="none" cap="none" strike="noStrike">
              <a:solidFill>
                <a:srgbClr val="741B47"/>
              </a:solidFill>
              <a:latin typeface="Times"/>
              <a:ea typeface="Times"/>
              <a:cs typeface="Times"/>
              <a:sym typeface="Times"/>
            </a:endParaRPr>
          </a:p>
        </p:txBody>
      </p:sp>
      <p:sp>
        <p:nvSpPr>
          <p:cNvPr id="223" name="Google Shape;223;p25"/>
          <p:cNvSpPr txBox="1"/>
          <p:nvPr/>
        </p:nvSpPr>
        <p:spPr>
          <a:xfrm>
            <a:off x="4629925" y="1723625"/>
            <a:ext cx="2698200" cy="569400"/>
          </a:xfrm>
          <a:prstGeom prst="rect">
            <a:avLst/>
          </a:prstGeom>
          <a:noFill/>
          <a:ln>
            <a:noFill/>
          </a:ln>
        </p:spPr>
        <p:txBody>
          <a:bodyPr anchorCtr="0" anchor="t" bIns="91425" lIns="91425" spcFirstLastPara="1" rIns="91425" wrap="square" tIns="91425">
            <a:spAutoFit/>
          </a:bodyPr>
          <a:lstStyle/>
          <a:p>
            <a:pPr indent="0" lvl="0" marL="12700" marR="12700" rtl="0" algn="l">
              <a:lnSpc>
                <a:spcPct val="115000"/>
              </a:lnSpc>
              <a:spcBef>
                <a:spcPts val="100"/>
              </a:spcBef>
              <a:spcAft>
                <a:spcPts val="0"/>
              </a:spcAft>
              <a:buClr>
                <a:srgbClr val="000000"/>
              </a:buClr>
              <a:buSzPts val="2500"/>
              <a:buFont typeface="Arial"/>
              <a:buNone/>
            </a:pPr>
            <a:r>
              <a:rPr i="0" lang="en-US" sz="2500" u="none" cap="none" strike="noStrike">
                <a:solidFill>
                  <a:srgbClr val="741B47"/>
                </a:solidFill>
                <a:latin typeface="Times"/>
                <a:ea typeface="Times"/>
                <a:cs typeface="Times"/>
                <a:sym typeface="Times"/>
              </a:rPr>
              <a:t>Recognized page</a:t>
            </a:r>
            <a:endParaRPr i="0" sz="2500" u="none" cap="none" strike="noStrike">
              <a:solidFill>
                <a:srgbClr val="741B47"/>
              </a:solidFill>
              <a:latin typeface="Times"/>
              <a:ea typeface="Times"/>
              <a:cs typeface="Times"/>
              <a:sym typeface="Times"/>
            </a:endParaRPr>
          </a:p>
        </p:txBody>
      </p:sp>
      <p:sp>
        <p:nvSpPr>
          <p:cNvPr id="224" name="Google Shape;224;p25"/>
          <p:cNvSpPr txBox="1"/>
          <p:nvPr/>
        </p:nvSpPr>
        <p:spPr>
          <a:xfrm>
            <a:off x="6441575" y="5810850"/>
            <a:ext cx="3327600" cy="569400"/>
          </a:xfrm>
          <a:prstGeom prst="rect">
            <a:avLst/>
          </a:prstGeom>
          <a:noFill/>
          <a:ln>
            <a:noFill/>
          </a:ln>
        </p:spPr>
        <p:txBody>
          <a:bodyPr anchorCtr="0" anchor="t" bIns="91425" lIns="91425" spcFirstLastPara="1" rIns="91425" wrap="square" tIns="91425">
            <a:spAutoFit/>
          </a:bodyPr>
          <a:lstStyle/>
          <a:p>
            <a:pPr indent="0" lvl="0" marL="12700" marR="12700" rtl="0" algn="l">
              <a:lnSpc>
                <a:spcPct val="115000"/>
              </a:lnSpc>
              <a:spcBef>
                <a:spcPts val="100"/>
              </a:spcBef>
              <a:spcAft>
                <a:spcPts val="0"/>
              </a:spcAft>
              <a:buClr>
                <a:srgbClr val="000000"/>
              </a:buClr>
              <a:buSzPts val="2500"/>
              <a:buFont typeface="Arial"/>
              <a:buNone/>
            </a:pPr>
            <a:r>
              <a:rPr i="0" lang="en-US" sz="2500" u="none" cap="none" strike="noStrike">
                <a:solidFill>
                  <a:srgbClr val="741B47"/>
                </a:solidFill>
                <a:latin typeface="Times"/>
                <a:ea typeface="Times"/>
                <a:cs typeface="Times"/>
                <a:sym typeface="Times"/>
              </a:rPr>
              <a:t>FastAPI local server</a:t>
            </a:r>
            <a:endParaRPr i="0" sz="2500" u="none" cap="none" strike="noStrike">
              <a:solidFill>
                <a:srgbClr val="741B47"/>
              </a:solidFill>
              <a:latin typeface="Times"/>
              <a:ea typeface="Times"/>
              <a:cs typeface="Times"/>
              <a:sym typeface="Times"/>
            </a:endParaRPr>
          </a:p>
        </p:txBody>
      </p:sp>
      <p:sp>
        <p:nvSpPr>
          <p:cNvPr id="225" name="Google Shape;225;p25"/>
          <p:cNvSpPr txBox="1"/>
          <p:nvPr/>
        </p:nvSpPr>
        <p:spPr>
          <a:xfrm>
            <a:off x="3876550" y="272775"/>
            <a:ext cx="3000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674EA7"/>
                </a:solidFill>
                <a:latin typeface="Spectral"/>
                <a:ea typeface="Spectral"/>
                <a:cs typeface="Spectral"/>
                <a:sym typeface="Spectral"/>
              </a:rPr>
              <a:t>Output</a:t>
            </a:r>
            <a:endParaRPr b="0" i="0" sz="1400" u="none" cap="none" strike="noStrike">
              <a:solidFill>
                <a:srgbClr val="674EA7"/>
              </a:solidFill>
              <a:latin typeface="Spectral"/>
              <a:ea typeface="Spectral"/>
              <a:cs typeface="Spectral"/>
              <a:sym typeface="Spectr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nvSpPr>
        <p:spPr>
          <a:xfrm>
            <a:off x="784525" y="2337950"/>
            <a:ext cx="8445300" cy="3103200"/>
          </a:xfrm>
          <a:prstGeom prst="rect">
            <a:avLst/>
          </a:prstGeom>
          <a:noFill/>
          <a:ln>
            <a:noFill/>
          </a:ln>
        </p:spPr>
        <p:txBody>
          <a:bodyPr anchorCtr="0" anchor="t" bIns="91425" lIns="91425" spcFirstLastPara="1" rIns="91425" wrap="square" tIns="91425">
            <a:spAutoFit/>
          </a:bodyPr>
          <a:lstStyle/>
          <a:p>
            <a:pPr indent="0" lvl="0" marL="12700" marR="76200" rtl="0" algn="l">
              <a:lnSpc>
                <a:spcPct val="115000"/>
              </a:lnSpc>
              <a:spcBef>
                <a:spcPts val="100"/>
              </a:spcBef>
              <a:spcAft>
                <a:spcPts val="0"/>
              </a:spcAft>
              <a:buClr>
                <a:srgbClr val="000000"/>
              </a:buClr>
              <a:buSzPts val="2400"/>
              <a:buFont typeface="Arial"/>
              <a:buNone/>
            </a:pPr>
            <a:r>
              <a:rPr b="1" i="1" lang="en-US" sz="2400" u="none" cap="none" strike="noStrike">
                <a:solidFill>
                  <a:srgbClr val="C17AA0"/>
                </a:solidFill>
                <a:latin typeface="Calibri"/>
                <a:ea typeface="Calibri"/>
                <a:cs typeface="Calibri"/>
                <a:sym typeface="Calibri"/>
              </a:rPr>
              <a:t>Student attendance management systems are not going to look the same again.</a:t>
            </a:r>
            <a:endParaRPr b="1" i="1" sz="2400" u="none" cap="none" strike="noStrike">
              <a:solidFill>
                <a:srgbClr val="C17AA0"/>
              </a:solidFill>
              <a:latin typeface="Calibri"/>
              <a:ea typeface="Calibri"/>
              <a:cs typeface="Calibri"/>
              <a:sym typeface="Calibri"/>
            </a:endParaRPr>
          </a:p>
          <a:p>
            <a:pPr indent="0" lvl="0" marL="12700" marR="12700" rtl="0" algn="l">
              <a:lnSpc>
                <a:spcPct val="115000"/>
              </a:lnSpc>
              <a:spcBef>
                <a:spcPts val="0"/>
              </a:spcBef>
              <a:spcAft>
                <a:spcPts val="0"/>
              </a:spcAft>
              <a:buClr>
                <a:srgbClr val="000000"/>
              </a:buClr>
              <a:buSzPts val="2400"/>
              <a:buFont typeface="Arial"/>
              <a:buNone/>
            </a:pPr>
            <a:r>
              <a:rPr b="1" i="1" lang="en-US" sz="2400" u="none" cap="none" strike="noStrike">
                <a:solidFill>
                  <a:srgbClr val="C17AA0"/>
                </a:solidFill>
                <a:latin typeface="Calibri"/>
                <a:ea typeface="Calibri"/>
                <a:cs typeface="Calibri"/>
                <a:sym typeface="Calibri"/>
              </a:rPr>
              <a:t>Digital touch-based visitor management systems and fingerprint biometric systems for authentication are soon going to be replaced by touchless</a:t>
            </a:r>
            <a:r>
              <a:rPr b="1" i="1" lang="en-US" sz="2400" u="none" cap="none" strike="noStrike">
                <a:solidFill>
                  <a:schemeClr val="hlink"/>
                </a:solidFill>
                <a:uFill>
                  <a:noFill/>
                </a:uFill>
                <a:latin typeface="Calibri"/>
                <a:ea typeface="Calibri"/>
                <a:cs typeface="Calibri"/>
                <a:sym typeface="Calibri"/>
                <a:hlinkClick r:id="rId3"/>
              </a:rPr>
              <a:t> </a:t>
            </a:r>
            <a:r>
              <a:rPr b="1" i="1" lang="en-US" sz="2400" u="sng" cap="none" strike="noStrike">
                <a:solidFill>
                  <a:schemeClr val="hlink"/>
                </a:solidFill>
                <a:latin typeface="Calibri"/>
                <a:ea typeface="Calibri"/>
                <a:cs typeface="Calibri"/>
                <a:sym typeface="Calibri"/>
                <a:hlinkClick r:id="rId4"/>
              </a:rPr>
              <a:t>facial recognition technology</a:t>
            </a:r>
            <a:r>
              <a:rPr b="1" i="1" lang="en-US" sz="2400" u="none" cap="none" strike="noStrike">
                <a:solidFill>
                  <a:srgbClr val="C17AA0"/>
                </a:solidFill>
                <a:latin typeface="Calibri"/>
                <a:ea typeface="Calibri"/>
                <a:cs typeface="Calibri"/>
                <a:sym typeface="Calibri"/>
              </a:rPr>
              <a:t>.</a:t>
            </a:r>
            <a:endParaRPr b="1" i="1" sz="2400" u="none" cap="none" strike="noStrike">
              <a:solidFill>
                <a:srgbClr val="C17AA0"/>
              </a:solidFill>
              <a:latin typeface="Calibri"/>
              <a:ea typeface="Calibri"/>
              <a:cs typeface="Calibri"/>
              <a:sym typeface="Calibri"/>
            </a:endParaRPr>
          </a:p>
          <a:p>
            <a:pPr indent="0" lvl="0" marL="12700" marR="698500" rtl="0" algn="l">
              <a:lnSpc>
                <a:spcPct val="115000"/>
              </a:lnSpc>
              <a:spcBef>
                <a:spcPts val="0"/>
              </a:spcBef>
              <a:spcAft>
                <a:spcPts val="0"/>
              </a:spcAft>
              <a:buClr>
                <a:srgbClr val="000000"/>
              </a:buClr>
              <a:buSzPts val="2400"/>
              <a:buFont typeface="Arial"/>
              <a:buNone/>
            </a:pPr>
            <a:r>
              <a:rPr b="1" i="1" lang="en-US" sz="2400" u="none" cap="none" strike="noStrike">
                <a:solidFill>
                  <a:srgbClr val="C17AA0"/>
                </a:solidFill>
                <a:latin typeface="Calibri"/>
                <a:ea typeface="Calibri"/>
                <a:cs typeface="Calibri"/>
                <a:sym typeface="Calibri"/>
              </a:rPr>
              <a:t>The day-to-day operational challenges that businesses and organizations across sectors face.</a:t>
            </a:r>
            <a:endParaRPr b="1" i="1" sz="2400" u="none" cap="none" strike="noStrike">
              <a:solidFill>
                <a:srgbClr val="C17AA0"/>
              </a:solidFill>
              <a:latin typeface="Calibri"/>
              <a:ea typeface="Calibri"/>
              <a:cs typeface="Calibri"/>
              <a:sym typeface="Calibri"/>
            </a:endParaRPr>
          </a:p>
        </p:txBody>
      </p:sp>
      <p:sp>
        <p:nvSpPr>
          <p:cNvPr id="232" name="Google Shape;232;p26"/>
          <p:cNvSpPr txBox="1"/>
          <p:nvPr/>
        </p:nvSpPr>
        <p:spPr>
          <a:xfrm>
            <a:off x="3330425" y="433850"/>
            <a:ext cx="6011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674EA7"/>
                </a:solidFill>
                <a:latin typeface="Spectral"/>
                <a:ea typeface="Spectral"/>
                <a:cs typeface="Spectral"/>
                <a:sym typeface="Spectral"/>
              </a:rPr>
              <a:t>Final Analysis</a:t>
            </a:r>
            <a:endParaRPr b="0" i="0" sz="2800" u="none" cap="none" strike="noStrike">
              <a:solidFill>
                <a:srgbClr val="674EA7"/>
              </a:solidFill>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7"/>
          <p:cNvPicPr preferRelativeResize="0"/>
          <p:nvPr/>
        </p:nvPicPr>
        <p:blipFill rotWithShape="1">
          <a:blip r:embed="rId3">
            <a:alphaModFix/>
          </a:blip>
          <a:srcRect b="0" l="0" r="0" t="0"/>
          <a:stretch/>
        </p:blipFill>
        <p:spPr>
          <a:xfrm>
            <a:off x="1931850" y="1659075"/>
            <a:ext cx="6086475"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841067" y="170229"/>
            <a:ext cx="7992900" cy="576000"/>
          </a:xfrm>
          <a:prstGeom prst="rect">
            <a:avLst/>
          </a:prstGeom>
          <a:noFill/>
          <a:ln>
            <a:noFill/>
          </a:ln>
        </p:spPr>
        <p:txBody>
          <a:bodyPr anchorCtr="0" anchor="b" bIns="0" lIns="0" spcFirstLastPara="1" rIns="0" wrap="square" tIns="45700">
            <a:noAutofit/>
          </a:bodyPr>
          <a:lstStyle/>
          <a:p>
            <a:pPr indent="0" lvl="0" marL="0" rtl="0" algn="ctr">
              <a:lnSpc>
                <a:spcPct val="100000"/>
              </a:lnSpc>
              <a:spcBef>
                <a:spcPts val="0"/>
              </a:spcBef>
              <a:spcAft>
                <a:spcPts val="0"/>
              </a:spcAft>
              <a:buSzPts val="1400"/>
              <a:buNone/>
            </a:pPr>
            <a:r>
              <a:rPr lang="en-US">
                <a:solidFill>
                  <a:srgbClr val="7030A0"/>
                </a:solidFill>
                <a:latin typeface="Spectral"/>
                <a:ea typeface="Spectral"/>
                <a:cs typeface="Spectral"/>
                <a:sym typeface="Spectral"/>
              </a:rPr>
              <a:t>Abstract</a:t>
            </a:r>
            <a:endParaRPr>
              <a:solidFill>
                <a:srgbClr val="7030A0"/>
              </a:solidFill>
              <a:latin typeface="Spectral"/>
              <a:ea typeface="Spectral"/>
              <a:cs typeface="Spectral"/>
              <a:sym typeface="Spectral"/>
            </a:endParaRPr>
          </a:p>
        </p:txBody>
      </p:sp>
      <p:sp>
        <p:nvSpPr>
          <p:cNvPr id="100" name="Google Shape;100;p1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FFFFFF"/>
                </a:solidFill>
                <a:latin typeface="Century Schoolbook"/>
                <a:ea typeface="Century Schoolbook"/>
                <a:cs typeface="Century Schoolbook"/>
                <a:sym typeface="Century Schoolbook"/>
              </a:rPr>
              <a:t>‹#›</a:t>
            </a:fld>
            <a:endParaRPr b="0" i="0" sz="1800" u="none" cap="none" strike="noStrike">
              <a:solidFill>
                <a:srgbClr val="FFFFFF"/>
              </a:solidFill>
              <a:latin typeface="Century Schoolbook"/>
              <a:ea typeface="Century Schoolbook"/>
              <a:cs typeface="Century Schoolbook"/>
              <a:sym typeface="Century Schoolbook"/>
            </a:endParaRPr>
          </a:p>
        </p:txBody>
      </p:sp>
      <p:sp>
        <p:nvSpPr>
          <p:cNvPr id="101" name="Google Shape;101;p15"/>
          <p:cNvSpPr txBox="1"/>
          <p:nvPr>
            <p:ph idx="1" type="body"/>
          </p:nvPr>
        </p:nvSpPr>
        <p:spPr>
          <a:xfrm>
            <a:off x="754700" y="914400"/>
            <a:ext cx="8307900" cy="5943600"/>
          </a:xfrm>
          <a:prstGeom prst="rect">
            <a:avLst/>
          </a:prstGeom>
          <a:noFill/>
          <a:ln>
            <a:noFill/>
          </a:ln>
        </p:spPr>
        <p:txBody>
          <a:bodyPr anchorCtr="0" anchor="t" bIns="45700" lIns="91425" spcFirstLastPara="1" rIns="91425" wrap="square" tIns="45700">
            <a:normAutofit/>
          </a:bodyPr>
          <a:lstStyle/>
          <a:p>
            <a:pPr indent="457200" lvl="0" marL="0" rtl="0" algn="just">
              <a:lnSpc>
                <a:spcPct val="100000"/>
              </a:lnSpc>
              <a:spcBef>
                <a:spcPts val="0"/>
              </a:spcBef>
              <a:spcAft>
                <a:spcPts val="0"/>
              </a:spcAft>
              <a:buClr>
                <a:schemeClr val="dk1"/>
              </a:buClr>
              <a:buSzPts val="1920"/>
              <a:buFont typeface="Noto Sans Symbols"/>
              <a:buNone/>
            </a:pPr>
            <a:r>
              <a:t/>
            </a:r>
            <a:endParaRPr sz="1800">
              <a:solidFill>
                <a:srgbClr val="741B47"/>
              </a:solidFill>
              <a:latin typeface="Times"/>
              <a:ea typeface="Times"/>
              <a:cs typeface="Times"/>
              <a:sym typeface="Times"/>
            </a:endParaRPr>
          </a:p>
          <a:p>
            <a:pPr indent="457200" lvl="0" marL="0" rtl="0" algn="just">
              <a:lnSpc>
                <a:spcPct val="100000"/>
              </a:lnSpc>
              <a:spcBef>
                <a:spcPts val="0"/>
              </a:spcBef>
              <a:spcAft>
                <a:spcPts val="0"/>
              </a:spcAft>
              <a:buClr>
                <a:schemeClr val="dk1"/>
              </a:buClr>
              <a:buSzPts val="1920"/>
              <a:buFont typeface="Noto Sans Symbols"/>
              <a:buNone/>
            </a:pPr>
            <a:r>
              <a:t/>
            </a:r>
            <a:endParaRPr sz="1800">
              <a:solidFill>
                <a:srgbClr val="741B47"/>
              </a:solidFill>
              <a:latin typeface="Times"/>
              <a:ea typeface="Times"/>
              <a:cs typeface="Times"/>
              <a:sym typeface="Times"/>
            </a:endParaRPr>
          </a:p>
          <a:p>
            <a:pPr indent="457200" lvl="0" marL="0" rtl="0" algn="just">
              <a:lnSpc>
                <a:spcPct val="100000"/>
              </a:lnSpc>
              <a:spcBef>
                <a:spcPts val="0"/>
              </a:spcBef>
              <a:spcAft>
                <a:spcPts val="0"/>
              </a:spcAft>
              <a:buClr>
                <a:schemeClr val="dk1"/>
              </a:buClr>
              <a:buSzPts val="1920"/>
              <a:buFont typeface="Noto Sans Symbols"/>
              <a:buNone/>
            </a:pPr>
            <a:r>
              <a:t/>
            </a:r>
            <a:endParaRPr sz="1800">
              <a:solidFill>
                <a:srgbClr val="741B47"/>
              </a:solidFill>
              <a:latin typeface="Times"/>
              <a:ea typeface="Times"/>
              <a:cs typeface="Times"/>
              <a:sym typeface="Times"/>
            </a:endParaRPr>
          </a:p>
          <a:p>
            <a:pPr indent="457200" lvl="0" marL="0" rtl="0" algn="just">
              <a:lnSpc>
                <a:spcPct val="100000"/>
              </a:lnSpc>
              <a:spcBef>
                <a:spcPts val="0"/>
              </a:spcBef>
              <a:spcAft>
                <a:spcPts val="0"/>
              </a:spcAft>
              <a:buClr>
                <a:schemeClr val="dk1"/>
              </a:buClr>
              <a:buSzPts val="1920"/>
              <a:buFont typeface="Noto Sans Symbols"/>
              <a:buNone/>
            </a:pPr>
            <a:r>
              <a:rPr lang="en-US" sz="1800">
                <a:solidFill>
                  <a:srgbClr val="741B47"/>
                </a:solidFill>
                <a:latin typeface="Times"/>
                <a:ea typeface="Times"/>
                <a:cs typeface="Times"/>
                <a:sym typeface="Times"/>
              </a:rPr>
              <a:t>T</a:t>
            </a:r>
            <a:r>
              <a:rPr lang="en-US" sz="1800">
                <a:solidFill>
                  <a:srgbClr val="741B47"/>
                </a:solidFill>
                <a:latin typeface="Times"/>
                <a:ea typeface="Times"/>
                <a:cs typeface="Times"/>
                <a:sym typeface="Times"/>
              </a:rPr>
              <a:t>raditional attendance systems, such as manual roll calls and card-based methods, face significant challenges like inefficiency, human error, and susceptibility to misuse. To address these issues, the proposed "Efficient Attendance Tracking Using On-Spot Facial Recognition" system leverages real-time </a:t>
            </a:r>
            <a:r>
              <a:rPr b="1" lang="en-US" sz="1800">
                <a:solidFill>
                  <a:srgbClr val="741B47"/>
                </a:solidFill>
                <a:latin typeface="Times"/>
                <a:ea typeface="Times"/>
                <a:cs typeface="Times"/>
                <a:sym typeface="Times"/>
              </a:rPr>
              <a:t>image capture</a:t>
            </a:r>
            <a:r>
              <a:rPr lang="en-US" sz="1800">
                <a:solidFill>
                  <a:srgbClr val="741B47"/>
                </a:solidFill>
                <a:latin typeface="Times"/>
                <a:ea typeface="Times"/>
                <a:cs typeface="Times"/>
                <a:sym typeface="Times"/>
              </a:rPr>
              <a:t> and </a:t>
            </a:r>
            <a:r>
              <a:rPr b="1" lang="en-US" sz="1800">
                <a:solidFill>
                  <a:srgbClr val="741B47"/>
                </a:solidFill>
                <a:latin typeface="Times"/>
                <a:ea typeface="Times"/>
                <a:cs typeface="Times"/>
                <a:sym typeface="Times"/>
              </a:rPr>
              <a:t>facial recognition</a:t>
            </a:r>
            <a:r>
              <a:rPr lang="en-US" sz="1800">
                <a:solidFill>
                  <a:srgbClr val="741B47"/>
                </a:solidFill>
                <a:latin typeface="Times"/>
                <a:ea typeface="Times"/>
                <a:cs typeface="Times"/>
                <a:sym typeface="Times"/>
              </a:rPr>
              <a:t> technology.</a:t>
            </a:r>
            <a:endParaRPr sz="1800">
              <a:solidFill>
                <a:srgbClr val="741B47"/>
              </a:solidFill>
              <a:latin typeface="Times"/>
              <a:ea typeface="Times"/>
              <a:cs typeface="Times"/>
              <a:sym typeface="Times"/>
            </a:endParaRPr>
          </a:p>
          <a:p>
            <a:pPr indent="457200" lvl="0" marL="0" rtl="0" algn="just">
              <a:lnSpc>
                <a:spcPct val="100000"/>
              </a:lnSpc>
              <a:spcBef>
                <a:spcPts val="0"/>
              </a:spcBef>
              <a:spcAft>
                <a:spcPts val="0"/>
              </a:spcAft>
              <a:buClr>
                <a:schemeClr val="dk1"/>
              </a:buClr>
              <a:buSzPts val="1920"/>
              <a:buFont typeface="Noto Sans Symbols"/>
              <a:buNone/>
            </a:pPr>
            <a:r>
              <a:t/>
            </a:r>
            <a:endParaRPr sz="1800">
              <a:solidFill>
                <a:srgbClr val="741B47"/>
              </a:solidFill>
              <a:latin typeface="Times"/>
              <a:ea typeface="Times"/>
              <a:cs typeface="Times"/>
              <a:sym typeface="Times"/>
            </a:endParaRPr>
          </a:p>
          <a:p>
            <a:pPr indent="457200" lvl="0" marL="0" rtl="0" algn="just">
              <a:lnSpc>
                <a:spcPct val="100000"/>
              </a:lnSpc>
              <a:spcBef>
                <a:spcPts val="0"/>
              </a:spcBef>
              <a:spcAft>
                <a:spcPts val="0"/>
              </a:spcAft>
              <a:buClr>
                <a:schemeClr val="dk1"/>
              </a:buClr>
              <a:buSzPts val="1920"/>
              <a:buFont typeface="Noto Sans Symbols"/>
              <a:buNone/>
            </a:pPr>
            <a:r>
              <a:t/>
            </a:r>
            <a:endParaRPr sz="1800">
              <a:solidFill>
                <a:srgbClr val="741B47"/>
              </a:solidFill>
              <a:latin typeface="Times"/>
              <a:ea typeface="Times"/>
              <a:cs typeface="Times"/>
              <a:sym typeface="Times"/>
            </a:endParaRPr>
          </a:p>
          <a:p>
            <a:pPr indent="457200" lvl="0" marL="0" rtl="0" algn="just">
              <a:lnSpc>
                <a:spcPct val="100000"/>
              </a:lnSpc>
              <a:spcBef>
                <a:spcPts val="0"/>
              </a:spcBef>
              <a:spcAft>
                <a:spcPts val="0"/>
              </a:spcAft>
              <a:buClr>
                <a:schemeClr val="dk1"/>
              </a:buClr>
              <a:buSzPts val="1920"/>
              <a:buFont typeface="Noto Sans Symbols"/>
              <a:buNone/>
            </a:pPr>
            <a:r>
              <a:rPr lang="en-US" sz="1800">
                <a:solidFill>
                  <a:srgbClr val="741B47"/>
                </a:solidFill>
                <a:latin typeface="Times"/>
                <a:ea typeface="Times"/>
                <a:cs typeface="Times"/>
                <a:sym typeface="Times"/>
              </a:rPr>
              <a:t>This </a:t>
            </a:r>
            <a:r>
              <a:rPr b="1" lang="en-US" sz="1800">
                <a:solidFill>
                  <a:srgbClr val="741B47"/>
                </a:solidFill>
                <a:latin typeface="Times"/>
                <a:ea typeface="Times"/>
                <a:cs typeface="Times"/>
                <a:sym typeface="Times"/>
              </a:rPr>
              <a:t>mobile-based platform</a:t>
            </a:r>
            <a:r>
              <a:rPr lang="en-US" sz="1800">
                <a:solidFill>
                  <a:srgbClr val="741B47"/>
                </a:solidFill>
                <a:latin typeface="Times"/>
                <a:ea typeface="Times"/>
                <a:cs typeface="Times"/>
                <a:sym typeface="Times"/>
              </a:rPr>
              <a:t> ensures accurate and automated attendance marking while functioning seamlessly in both </a:t>
            </a:r>
            <a:r>
              <a:rPr b="1" lang="en-US" sz="1800">
                <a:solidFill>
                  <a:srgbClr val="741B47"/>
                </a:solidFill>
                <a:latin typeface="Times"/>
                <a:ea typeface="Times"/>
                <a:cs typeface="Times"/>
                <a:sym typeface="Times"/>
              </a:rPr>
              <a:t>online </a:t>
            </a:r>
            <a:r>
              <a:rPr lang="en-US" sz="1800">
                <a:solidFill>
                  <a:srgbClr val="741B47"/>
                </a:solidFill>
                <a:latin typeface="Times"/>
                <a:ea typeface="Times"/>
                <a:cs typeface="Times"/>
                <a:sym typeface="Times"/>
              </a:rPr>
              <a:t>and </a:t>
            </a:r>
            <a:r>
              <a:rPr b="1" lang="en-US" sz="1800">
                <a:solidFill>
                  <a:srgbClr val="741B47"/>
                </a:solidFill>
                <a:latin typeface="Times"/>
                <a:ea typeface="Times"/>
                <a:cs typeface="Times"/>
                <a:sym typeface="Times"/>
              </a:rPr>
              <a:t>offline</a:t>
            </a:r>
            <a:r>
              <a:rPr lang="en-US" sz="1800">
                <a:solidFill>
                  <a:srgbClr val="741B47"/>
                </a:solidFill>
                <a:latin typeface="Times"/>
                <a:ea typeface="Times"/>
                <a:cs typeface="Times"/>
                <a:sym typeface="Times"/>
              </a:rPr>
              <a:t> modes. With features like instant </a:t>
            </a:r>
            <a:r>
              <a:rPr b="1" lang="en-US" sz="1800">
                <a:solidFill>
                  <a:srgbClr val="741B47"/>
                </a:solidFill>
                <a:latin typeface="Times"/>
                <a:ea typeface="Times"/>
                <a:cs typeface="Times"/>
                <a:sym typeface="Times"/>
              </a:rPr>
              <a:t>notifications</a:t>
            </a:r>
            <a:r>
              <a:rPr lang="en-US" sz="1800">
                <a:solidFill>
                  <a:srgbClr val="741B47"/>
                </a:solidFill>
                <a:latin typeface="Times"/>
                <a:ea typeface="Times"/>
                <a:cs typeface="Times"/>
                <a:sym typeface="Times"/>
              </a:rPr>
              <a:t>, real-time verification, and secure cloud storage, it enhances efficiency, accuracy, and security. By eliminating manual errors and proxy attendance risks, this scalable and </a:t>
            </a:r>
            <a:r>
              <a:rPr b="1" lang="en-US" sz="1800">
                <a:solidFill>
                  <a:srgbClr val="741B47"/>
                </a:solidFill>
                <a:latin typeface="Times"/>
                <a:ea typeface="Times"/>
                <a:cs typeface="Times"/>
                <a:sym typeface="Times"/>
              </a:rPr>
              <a:t>user-friendly</a:t>
            </a:r>
            <a:r>
              <a:rPr lang="en-US" sz="1800">
                <a:solidFill>
                  <a:srgbClr val="741B47"/>
                </a:solidFill>
                <a:latin typeface="Times"/>
                <a:ea typeface="Times"/>
                <a:cs typeface="Times"/>
                <a:sym typeface="Times"/>
              </a:rPr>
              <a:t> system offers a modern solution for </a:t>
            </a:r>
            <a:r>
              <a:rPr b="1" lang="en-US" sz="1800">
                <a:solidFill>
                  <a:srgbClr val="741B47"/>
                </a:solidFill>
                <a:latin typeface="Times"/>
                <a:ea typeface="Times"/>
                <a:cs typeface="Times"/>
                <a:sym typeface="Times"/>
              </a:rPr>
              <a:t>educational institutions.</a:t>
            </a:r>
            <a:endParaRPr b="1" i="1" sz="1800">
              <a:solidFill>
                <a:srgbClr val="741B47"/>
              </a:solidFill>
              <a:latin typeface="Times"/>
              <a:ea typeface="Times"/>
              <a:cs typeface="Times"/>
              <a:sym typeface="Times"/>
            </a:endParaRPr>
          </a:p>
        </p:txBody>
      </p:sp>
      <p:pic>
        <p:nvPicPr>
          <p:cNvPr descr="kec2blackborder png.PNG" id="102" name="Google Shape;102;p15"/>
          <p:cNvPicPr preferRelativeResize="0"/>
          <p:nvPr/>
        </p:nvPicPr>
        <p:blipFill rotWithShape="1">
          <a:blip r:embed="rId3">
            <a:alphaModFix/>
          </a:blip>
          <a:srcRect b="0" l="0" r="0" t="0"/>
          <a:stretch/>
        </p:blipFill>
        <p:spPr>
          <a:xfrm>
            <a:off x="0" y="-12038"/>
            <a:ext cx="508210" cy="632726"/>
          </a:xfrm>
          <a:prstGeom prst="rect">
            <a:avLst/>
          </a:prstGeom>
          <a:noFill/>
          <a:ln>
            <a:noFill/>
          </a:ln>
        </p:spPr>
      </p:pic>
      <p:pic>
        <p:nvPicPr>
          <p:cNvPr id="103" name="Google Shape;103;p15"/>
          <p:cNvPicPr preferRelativeResize="0"/>
          <p:nvPr/>
        </p:nvPicPr>
        <p:blipFill rotWithShape="1">
          <a:blip r:embed="rId4">
            <a:alphaModFix/>
          </a:blip>
          <a:srcRect b="0" l="0" r="0" t="0"/>
          <a:stretch/>
        </p:blipFill>
        <p:spPr>
          <a:xfrm>
            <a:off x="8170556" y="85116"/>
            <a:ext cx="952267" cy="4119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FFFFFF"/>
                </a:solidFill>
                <a:latin typeface="Century Schoolbook"/>
                <a:ea typeface="Century Schoolbook"/>
                <a:cs typeface="Century Schoolbook"/>
                <a:sym typeface="Century Schoolbook"/>
              </a:rPr>
              <a:t>‹#›</a:t>
            </a:fld>
            <a:endParaRPr b="0" i="0" sz="1800" u="none" cap="none" strike="noStrike">
              <a:solidFill>
                <a:srgbClr val="FFFFFF"/>
              </a:solidFill>
              <a:latin typeface="Century Schoolbook"/>
              <a:ea typeface="Century Schoolbook"/>
              <a:cs typeface="Century Schoolbook"/>
              <a:sym typeface="Century Schoolbook"/>
            </a:endParaRPr>
          </a:p>
        </p:txBody>
      </p:sp>
      <p:pic>
        <p:nvPicPr>
          <p:cNvPr descr="kec2blackborder png.PNG" id="110" name="Google Shape;110;p16"/>
          <p:cNvPicPr preferRelativeResize="0"/>
          <p:nvPr/>
        </p:nvPicPr>
        <p:blipFill rotWithShape="1">
          <a:blip r:embed="rId3">
            <a:alphaModFix/>
          </a:blip>
          <a:srcRect b="0" l="0" r="0" t="0"/>
          <a:stretch/>
        </p:blipFill>
        <p:spPr>
          <a:xfrm>
            <a:off x="0" y="-12038"/>
            <a:ext cx="508210" cy="632726"/>
          </a:xfrm>
          <a:prstGeom prst="rect">
            <a:avLst/>
          </a:prstGeom>
          <a:noFill/>
          <a:ln>
            <a:noFill/>
          </a:ln>
        </p:spPr>
      </p:pic>
      <p:pic>
        <p:nvPicPr>
          <p:cNvPr id="111" name="Google Shape;111;p16"/>
          <p:cNvPicPr preferRelativeResize="0"/>
          <p:nvPr/>
        </p:nvPicPr>
        <p:blipFill rotWithShape="1">
          <a:blip r:embed="rId4">
            <a:alphaModFix/>
          </a:blip>
          <a:srcRect b="0" l="0" r="0" t="0"/>
          <a:stretch/>
        </p:blipFill>
        <p:spPr>
          <a:xfrm>
            <a:off x="8170556" y="85116"/>
            <a:ext cx="952267" cy="411967"/>
          </a:xfrm>
          <a:prstGeom prst="rect">
            <a:avLst/>
          </a:prstGeom>
          <a:noFill/>
          <a:ln>
            <a:noFill/>
          </a:ln>
        </p:spPr>
      </p:pic>
      <p:sp>
        <p:nvSpPr>
          <p:cNvPr id="112" name="Google Shape;112;p16"/>
          <p:cNvSpPr txBox="1"/>
          <p:nvPr/>
        </p:nvSpPr>
        <p:spPr>
          <a:xfrm>
            <a:off x="899592" y="1170862"/>
            <a:ext cx="7547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13" name="Google Shape;113;p16"/>
          <p:cNvPicPr preferRelativeResize="0"/>
          <p:nvPr/>
        </p:nvPicPr>
        <p:blipFill rotWithShape="1">
          <a:blip r:embed="rId5">
            <a:alphaModFix/>
          </a:blip>
          <a:srcRect b="0" l="0" r="0" t="0"/>
          <a:stretch/>
        </p:blipFill>
        <p:spPr>
          <a:xfrm>
            <a:off x="899600" y="556750"/>
            <a:ext cx="7992873" cy="5872049"/>
          </a:xfrm>
          <a:prstGeom prst="rect">
            <a:avLst/>
          </a:prstGeom>
          <a:noFill/>
          <a:ln>
            <a:noFill/>
          </a:ln>
        </p:spPr>
      </p:pic>
      <p:pic>
        <p:nvPicPr>
          <p:cNvPr id="114" name="Google Shape;114;p16"/>
          <p:cNvPicPr preferRelativeResize="0"/>
          <p:nvPr/>
        </p:nvPicPr>
        <p:blipFill rotWithShape="1">
          <a:blip r:embed="rId6">
            <a:alphaModFix/>
          </a:blip>
          <a:srcRect b="0" l="0" r="0" t="0"/>
          <a:stretch/>
        </p:blipFill>
        <p:spPr>
          <a:xfrm rot="-3421898">
            <a:off x="2171239" y="1908553"/>
            <a:ext cx="1915572" cy="1909292"/>
          </a:xfrm>
          <a:prstGeom prst="rect">
            <a:avLst/>
          </a:prstGeom>
          <a:noFill/>
          <a:ln>
            <a:noFill/>
          </a:ln>
        </p:spPr>
      </p:pic>
      <p:pic>
        <p:nvPicPr>
          <p:cNvPr id="115" name="Google Shape;115;p16"/>
          <p:cNvPicPr preferRelativeResize="0"/>
          <p:nvPr/>
        </p:nvPicPr>
        <p:blipFill rotWithShape="1">
          <a:blip r:embed="rId7">
            <a:alphaModFix/>
          </a:blip>
          <a:srcRect b="0" l="41364" r="-3267" t="1361"/>
          <a:stretch/>
        </p:blipFill>
        <p:spPr>
          <a:xfrm>
            <a:off x="3773198" y="1170850"/>
            <a:ext cx="2188224" cy="1961275"/>
          </a:xfrm>
          <a:prstGeom prst="rect">
            <a:avLst/>
          </a:prstGeom>
          <a:noFill/>
          <a:ln>
            <a:noFill/>
          </a:ln>
        </p:spPr>
      </p:pic>
      <p:pic>
        <p:nvPicPr>
          <p:cNvPr id="116" name="Google Shape;116;p16"/>
          <p:cNvPicPr preferRelativeResize="0"/>
          <p:nvPr/>
        </p:nvPicPr>
        <p:blipFill rotWithShape="1">
          <a:blip r:embed="rId8">
            <a:alphaModFix/>
          </a:blip>
          <a:srcRect b="0" l="0" r="0" t="0"/>
          <a:stretch/>
        </p:blipFill>
        <p:spPr>
          <a:xfrm>
            <a:off x="7132326" y="5211525"/>
            <a:ext cx="1898448" cy="1162799"/>
          </a:xfrm>
          <a:prstGeom prst="rect">
            <a:avLst/>
          </a:prstGeom>
          <a:noFill/>
          <a:ln>
            <a:noFill/>
          </a:ln>
        </p:spPr>
      </p:pic>
      <p:sp>
        <p:nvSpPr>
          <p:cNvPr id="117" name="Google Shape;117;p16"/>
          <p:cNvSpPr/>
          <p:nvPr/>
        </p:nvSpPr>
        <p:spPr>
          <a:xfrm>
            <a:off x="3583375" y="663025"/>
            <a:ext cx="2188200" cy="3693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18" name="Google Shape;118;p16"/>
          <p:cNvSpPr txBox="1"/>
          <p:nvPr/>
        </p:nvSpPr>
        <p:spPr>
          <a:xfrm>
            <a:off x="3318225" y="441113"/>
            <a:ext cx="6197400" cy="8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674EA7"/>
                </a:solidFill>
                <a:latin typeface="Times"/>
                <a:ea typeface="Times"/>
                <a:cs typeface="Times"/>
                <a:sym typeface="Times"/>
              </a:rPr>
              <a:t>Real time problem</a:t>
            </a:r>
            <a:endParaRPr sz="2800">
              <a:solidFill>
                <a:srgbClr val="674EA7"/>
              </a:solidFill>
              <a:latin typeface="Times"/>
              <a:ea typeface="Times"/>
              <a:cs typeface="Times"/>
              <a:sym typeface="Time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kec2blackborder png.PNG" id="124" name="Google Shape;124;p17"/>
          <p:cNvPicPr preferRelativeResize="0"/>
          <p:nvPr/>
        </p:nvPicPr>
        <p:blipFill rotWithShape="1">
          <a:blip r:embed="rId3">
            <a:alphaModFix/>
          </a:blip>
          <a:srcRect b="0" l="0" r="0" t="0"/>
          <a:stretch/>
        </p:blipFill>
        <p:spPr>
          <a:xfrm>
            <a:off x="0" y="-12038"/>
            <a:ext cx="508210" cy="632726"/>
          </a:xfrm>
          <a:prstGeom prst="rect">
            <a:avLst/>
          </a:prstGeom>
          <a:noFill/>
          <a:ln>
            <a:noFill/>
          </a:ln>
        </p:spPr>
      </p:pic>
      <p:pic>
        <p:nvPicPr>
          <p:cNvPr id="125" name="Google Shape;125;p17"/>
          <p:cNvPicPr preferRelativeResize="0"/>
          <p:nvPr/>
        </p:nvPicPr>
        <p:blipFill rotWithShape="1">
          <a:blip r:embed="rId4">
            <a:alphaModFix/>
          </a:blip>
          <a:srcRect b="0" l="0" r="0" t="0"/>
          <a:stretch/>
        </p:blipFill>
        <p:spPr>
          <a:xfrm>
            <a:off x="8170556" y="85116"/>
            <a:ext cx="952267" cy="411967"/>
          </a:xfrm>
          <a:prstGeom prst="rect">
            <a:avLst/>
          </a:prstGeom>
          <a:noFill/>
          <a:ln>
            <a:noFill/>
          </a:ln>
        </p:spPr>
      </p:pic>
      <p:pic>
        <p:nvPicPr>
          <p:cNvPr id="126" name="Google Shape;126;p17"/>
          <p:cNvPicPr preferRelativeResize="0"/>
          <p:nvPr/>
        </p:nvPicPr>
        <p:blipFill rotWithShape="1">
          <a:blip r:embed="rId5">
            <a:alphaModFix/>
          </a:blip>
          <a:srcRect b="0" l="0" r="0" t="0"/>
          <a:stretch/>
        </p:blipFill>
        <p:spPr>
          <a:xfrm>
            <a:off x="1237275" y="386225"/>
            <a:ext cx="7573525" cy="6216025"/>
          </a:xfrm>
          <a:prstGeom prst="rect">
            <a:avLst/>
          </a:prstGeom>
          <a:noFill/>
          <a:ln>
            <a:noFill/>
          </a:ln>
        </p:spPr>
      </p:pic>
      <p:pic>
        <p:nvPicPr>
          <p:cNvPr id="127" name="Google Shape;127;p17"/>
          <p:cNvPicPr preferRelativeResize="0"/>
          <p:nvPr/>
        </p:nvPicPr>
        <p:blipFill rotWithShape="1">
          <a:blip r:embed="rId6">
            <a:alphaModFix/>
          </a:blip>
          <a:srcRect b="0" l="0" r="0" t="0"/>
          <a:stretch/>
        </p:blipFill>
        <p:spPr>
          <a:xfrm>
            <a:off x="3481388" y="2786050"/>
            <a:ext cx="2181225" cy="1285875"/>
          </a:xfrm>
          <a:prstGeom prst="rect">
            <a:avLst/>
          </a:prstGeom>
          <a:noFill/>
          <a:ln cap="flat" cmpd="sng" w="9525">
            <a:solidFill>
              <a:schemeClr val="dk2"/>
            </a:solidFill>
            <a:prstDash val="solid"/>
            <a:round/>
            <a:headEnd len="sm" w="sm" type="none"/>
            <a:tailEnd len="sm" w="sm" type="none"/>
          </a:ln>
        </p:spPr>
      </p:pic>
      <p:pic>
        <p:nvPicPr>
          <p:cNvPr id="128" name="Google Shape;128;p17"/>
          <p:cNvPicPr preferRelativeResize="0"/>
          <p:nvPr/>
        </p:nvPicPr>
        <p:blipFill rotWithShape="1">
          <a:blip r:embed="rId7">
            <a:alphaModFix/>
          </a:blip>
          <a:srcRect b="0" l="0" r="0" t="0"/>
          <a:stretch/>
        </p:blipFill>
        <p:spPr>
          <a:xfrm>
            <a:off x="725575" y="1758650"/>
            <a:ext cx="1947479" cy="1196249"/>
          </a:xfrm>
          <a:prstGeom prst="rect">
            <a:avLst/>
          </a:prstGeom>
          <a:noFill/>
          <a:ln>
            <a:noFill/>
          </a:ln>
        </p:spPr>
      </p:pic>
      <p:sp>
        <p:nvSpPr>
          <p:cNvPr id="129" name="Google Shape;129;p17"/>
          <p:cNvSpPr txBox="1"/>
          <p:nvPr/>
        </p:nvSpPr>
        <p:spPr>
          <a:xfrm>
            <a:off x="1535250" y="1511875"/>
            <a:ext cx="7481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30" name="Google Shape;130;p17"/>
          <p:cNvPicPr preferRelativeResize="0"/>
          <p:nvPr/>
        </p:nvPicPr>
        <p:blipFill>
          <a:blip r:embed="rId8">
            <a:alphaModFix/>
          </a:blip>
          <a:stretch>
            <a:fillRect/>
          </a:stretch>
        </p:blipFill>
        <p:spPr>
          <a:xfrm>
            <a:off x="6759550" y="5256375"/>
            <a:ext cx="1947475" cy="1504511"/>
          </a:xfrm>
          <a:prstGeom prst="rect">
            <a:avLst/>
          </a:prstGeom>
          <a:noFill/>
          <a:ln>
            <a:noFill/>
          </a:ln>
        </p:spPr>
      </p:pic>
      <p:sp>
        <p:nvSpPr>
          <p:cNvPr id="131" name="Google Shape;131;p17"/>
          <p:cNvSpPr/>
          <p:nvPr/>
        </p:nvSpPr>
        <p:spPr>
          <a:xfrm>
            <a:off x="4021800" y="599475"/>
            <a:ext cx="1252800" cy="242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17"/>
          <p:cNvSpPr txBox="1"/>
          <p:nvPr/>
        </p:nvSpPr>
        <p:spPr>
          <a:xfrm>
            <a:off x="4015250" y="371625"/>
            <a:ext cx="7288200" cy="8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674EA7"/>
                </a:solidFill>
                <a:latin typeface="Times"/>
                <a:ea typeface="Times"/>
                <a:cs typeface="Times"/>
                <a:sym typeface="Times"/>
              </a:rPr>
              <a:t>Solution</a:t>
            </a:r>
            <a:endParaRPr sz="2800">
              <a:solidFill>
                <a:srgbClr val="674EA7"/>
              </a:solidFill>
              <a:latin typeface="Times"/>
              <a:ea typeface="Times"/>
              <a:cs typeface="Times"/>
              <a:sym typeface="Time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kec2blackborder png.PNG" id="137" name="Google Shape;137;p18"/>
          <p:cNvPicPr preferRelativeResize="0"/>
          <p:nvPr/>
        </p:nvPicPr>
        <p:blipFill rotWithShape="1">
          <a:blip r:embed="rId3">
            <a:alphaModFix/>
          </a:blip>
          <a:srcRect b="0" l="0" r="0" t="0"/>
          <a:stretch/>
        </p:blipFill>
        <p:spPr>
          <a:xfrm>
            <a:off x="0" y="0"/>
            <a:ext cx="508210" cy="632726"/>
          </a:xfrm>
          <a:prstGeom prst="rect">
            <a:avLst/>
          </a:prstGeom>
          <a:noFill/>
          <a:ln>
            <a:noFill/>
          </a:ln>
        </p:spPr>
      </p:pic>
      <p:pic>
        <p:nvPicPr>
          <p:cNvPr id="138" name="Google Shape;138;p18"/>
          <p:cNvPicPr preferRelativeResize="0"/>
          <p:nvPr/>
        </p:nvPicPr>
        <p:blipFill rotWithShape="1">
          <a:blip r:embed="rId4">
            <a:alphaModFix/>
          </a:blip>
          <a:srcRect b="0" l="0" r="0" t="0"/>
          <a:stretch/>
        </p:blipFill>
        <p:spPr>
          <a:xfrm>
            <a:off x="604450" y="1320780"/>
            <a:ext cx="2580650" cy="1659983"/>
          </a:xfrm>
          <a:prstGeom prst="rect">
            <a:avLst/>
          </a:prstGeom>
          <a:noFill/>
          <a:ln>
            <a:noFill/>
          </a:ln>
        </p:spPr>
      </p:pic>
      <p:pic>
        <p:nvPicPr>
          <p:cNvPr id="139" name="Google Shape;139;p18"/>
          <p:cNvPicPr preferRelativeResize="0"/>
          <p:nvPr/>
        </p:nvPicPr>
        <p:blipFill rotWithShape="1">
          <a:blip r:embed="rId5">
            <a:alphaModFix/>
          </a:blip>
          <a:srcRect b="0" l="0" r="0" t="0"/>
          <a:stretch/>
        </p:blipFill>
        <p:spPr>
          <a:xfrm>
            <a:off x="3185100" y="1123280"/>
            <a:ext cx="2773801" cy="5138520"/>
          </a:xfrm>
          <a:prstGeom prst="rect">
            <a:avLst/>
          </a:prstGeom>
          <a:noFill/>
          <a:ln>
            <a:noFill/>
          </a:ln>
        </p:spPr>
      </p:pic>
      <p:sp>
        <p:nvSpPr>
          <p:cNvPr id="140" name="Google Shape;140;p18"/>
          <p:cNvSpPr txBox="1"/>
          <p:nvPr/>
        </p:nvSpPr>
        <p:spPr>
          <a:xfrm>
            <a:off x="6125975" y="1123275"/>
            <a:ext cx="3000000" cy="2055000"/>
          </a:xfrm>
          <a:prstGeom prst="rect">
            <a:avLst/>
          </a:prstGeom>
          <a:noFill/>
          <a:ln>
            <a:noFill/>
          </a:ln>
        </p:spPr>
        <p:txBody>
          <a:bodyPr anchorCtr="0" anchor="t" bIns="91425" lIns="91425" spcFirstLastPara="1" rIns="91425" wrap="square" tIns="91425">
            <a:spAutoFit/>
          </a:bodyPr>
          <a:lstStyle/>
          <a:p>
            <a:pPr indent="0" lvl="0" marL="12700" marR="12700" rtl="0" algn="l">
              <a:lnSpc>
                <a:spcPct val="115000"/>
              </a:lnSpc>
              <a:spcBef>
                <a:spcPts val="100"/>
              </a:spcBef>
              <a:spcAft>
                <a:spcPts val="0"/>
              </a:spcAft>
              <a:buClr>
                <a:srgbClr val="000000"/>
              </a:buClr>
              <a:buSzPts val="1800"/>
              <a:buFont typeface="Arial"/>
              <a:buNone/>
            </a:pPr>
            <a:r>
              <a:rPr b="1" i="1" lang="en-US" sz="1800" u="none" cap="none" strike="noStrike">
                <a:solidFill>
                  <a:srgbClr val="C17AA0"/>
                </a:solidFill>
                <a:latin typeface="Calibri"/>
                <a:ea typeface="Calibri"/>
                <a:cs typeface="Calibri"/>
                <a:sym typeface="Calibri"/>
              </a:rPr>
              <a:t>A smart phone to capture the image of the face by taking photos of the all students in the class and process the given photos and provide attendance for all students.</a:t>
            </a:r>
            <a:endParaRPr b="1" i="1" sz="1800" u="none" cap="none" strike="noStrike">
              <a:solidFill>
                <a:srgbClr val="C17AA0"/>
              </a:solidFill>
              <a:latin typeface="Calibri"/>
              <a:ea typeface="Calibri"/>
              <a:cs typeface="Calibri"/>
              <a:sym typeface="Calibri"/>
            </a:endParaRPr>
          </a:p>
        </p:txBody>
      </p:sp>
      <p:sp>
        <p:nvSpPr>
          <p:cNvPr id="141" name="Google Shape;141;p18"/>
          <p:cNvSpPr txBox="1"/>
          <p:nvPr/>
        </p:nvSpPr>
        <p:spPr>
          <a:xfrm>
            <a:off x="5958900" y="3429000"/>
            <a:ext cx="3000000" cy="3329400"/>
          </a:xfrm>
          <a:prstGeom prst="rect">
            <a:avLst/>
          </a:prstGeom>
          <a:noFill/>
          <a:ln>
            <a:noFill/>
          </a:ln>
        </p:spPr>
        <p:txBody>
          <a:bodyPr anchorCtr="0" anchor="t" bIns="91425" lIns="91425" spcFirstLastPara="1" rIns="91425" wrap="square" tIns="91425">
            <a:spAutoFit/>
          </a:bodyPr>
          <a:lstStyle/>
          <a:p>
            <a:pPr indent="0" lvl="0" marL="12700" marR="12700" rtl="0" algn="l">
              <a:lnSpc>
                <a:spcPct val="115000"/>
              </a:lnSpc>
              <a:spcBef>
                <a:spcPts val="100"/>
              </a:spcBef>
              <a:spcAft>
                <a:spcPts val="0"/>
              </a:spcAft>
              <a:buClr>
                <a:srgbClr val="000000"/>
              </a:buClr>
              <a:buSzPts val="1800"/>
              <a:buFont typeface="Arial"/>
              <a:buNone/>
            </a:pPr>
            <a:r>
              <a:rPr b="1" i="1" lang="en-US" sz="1800" u="none" cap="none" strike="noStrike">
                <a:solidFill>
                  <a:srgbClr val="C17AA0"/>
                </a:solidFill>
                <a:latin typeface="Calibri"/>
                <a:ea typeface="Calibri"/>
                <a:cs typeface="Calibri"/>
                <a:sym typeface="Calibri"/>
              </a:rPr>
              <a:t>Taken pic is send to the pretrained model which can be used to learn your images and adapt to the system well, it is futuristic. Transfer learning is the system which is used for machine learning. Few photos of the students is needed for initial training of the model.</a:t>
            </a:r>
            <a:endParaRPr b="1" i="1" sz="1800" u="none" cap="none" strike="noStrike">
              <a:solidFill>
                <a:srgbClr val="C17AA0"/>
              </a:solidFill>
              <a:latin typeface="Calibri"/>
              <a:ea typeface="Calibri"/>
              <a:cs typeface="Calibri"/>
              <a:sym typeface="Calibri"/>
            </a:endParaRPr>
          </a:p>
        </p:txBody>
      </p:sp>
      <p:sp>
        <p:nvSpPr>
          <p:cNvPr id="142" name="Google Shape;142;p18"/>
          <p:cNvSpPr txBox="1"/>
          <p:nvPr/>
        </p:nvSpPr>
        <p:spPr>
          <a:xfrm>
            <a:off x="3812575" y="188575"/>
            <a:ext cx="56025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rgbClr val="351C75"/>
                </a:solidFill>
                <a:latin typeface="Spectral"/>
                <a:ea typeface="Spectral"/>
                <a:cs typeface="Spectral"/>
                <a:sym typeface="Spectral"/>
              </a:rPr>
              <a:t>Working</a:t>
            </a:r>
            <a:endParaRPr b="0" i="0" sz="2600" u="none" cap="none" strike="noStrike">
              <a:solidFill>
                <a:srgbClr val="351C75"/>
              </a:solidFill>
              <a:latin typeface="Spectral"/>
              <a:ea typeface="Spectral"/>
              <a:cs typeface="Spectral"/>
              <a:sym typeface="Spectr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FFFFFF"/>
                </a:solidFill>
                <a:latin typeface="Century Schoolbook"/>
                <a:ea typeface="Century Schoolbook"/>
                <a:cs typeface="Century Schoolbook"/>
                <a:sym typeface="Century Schoolbook"/>
              </a:rPr>
              <a:t>‹#›</a:t>
            </a:fld>
            <a:endParaRPr b="0" i="0" sz="1800" u="none" cap="none" strike="noStrike">
              <a:solidFill>
                <a:srgbClr val="FFFFFF"/>
              </a:solidFill>
              <a:latin typeface="Century Schoolbook"/>
              <a:ea typeface="Century Schoolbook"/>
              <a:cs typeface="Century Schoolbook"/>
              <a:sym typeface="Century Schoolbook"/>
            </a:endParaRPr>
          </a:p>
        </p:txBody>
      </p:sp>
      <p:pic>
        <p:nvPicPr>
          <p:cNvPr descr="kec2blackborder png.PNG" id="149" name="Google Shape;149;p19"/>
          <p:cNvPicPr preferRelativeResize="0"/>
          <p:nvPr/>
        </p:nvPicPr>
        <p:blipFill rotWithShape="1">
          <a:blip r:embed="rId3">
            <a:alphaModFix/>
          </a:blip>
          <a:srcRect b="0" l="0" r="0" t="0"/>
          <a:stretch/>
        </p:blipFill>
        <p:spPr>
          <a:xfrm>
            <a:off x="0" y="44624"/>
            <a:ext cx="508210" cy="632726"/>
          </a:xfrm>
          <a:prstGeom prst="rect">
            <a:avLst/>
          </a:prstGeom>
          <a:noFill/>
          <a:ln>
            <a:noFill/>
          </a:ln>
        </p:spPr>
      </p:pic>
      <p:pic>
        <p:nvPicPr>
          <p:cNvPr id="150" name="Google Shape;150;p19"/>
          <p:cNvPicPr preferRelativeResize="0"/>
          <p:nvPr/>
        </p:nvPicPr>
        <p:blipFill rotWithShape="1">
          <a:blip r:embed="rId4">
            <a:alphaModFix/>
          </a:blip>
          <a:srcRect b="0" l="0" r="0" t="0"/>
          <a:stretch/>
        </p:blipFill>
        <p:spPr>
          <a:xfrm>
            <a:off x="8170556" y="85116"/>
            <a:ext cx="952267" cy="411967"/>
          </a:xfrm>
          <a:prstGeom prst="rect">
            <a:avLst/>
          </a:prstGeom>
          <a:noFill/>
          <a:ln>
            <a:noFill/>
          </a:ln>
        </p:spPr>
      </p:pic>
      <p:pic>
        <p:nvPicPr>
          <p:cNvPr id="151" name="Google Shape;151;p19"/>
          <p:cNvPicPr preferRelativeResize="0"/>
          <p:nvPr/>
        </p:nvPicPr>
        <p:blipFill rotWithShape="1">
          <a:blip r:embed="rId5">
            <a:alphaModFix/>
          </a:blip>
          <a:srcRect b="0" l="0" r="0" t="0"/>
          <a:stretch/>
        </p:blipFill>
        <p:spPr>
          <a:xfrm>
            <a:off x="2541725" y="1219200"/>
            <a:ext cx="6667525" cy="4246526"/>
          </a:xfrm>
          <a:prstGeom prst="rect">
            <a:avLst/>
          </a:prstGeom>
          <a:noFill/>
          <a:ln>
            <a:noFill/>
          </a:ln>
        </p:spPr>
      </p:pic>
      <p:pic>
        <p:nvPicPr>
          <p:cNvPr id="152" name="Google Shape;152;p19"/>
          <p:cNvPicPr preferRelativeResize="0"/>
          <p:nvPr/>
        </p:nvPicPr>
        <p:blipFill rotWithShape="1">
          <a:blip r:embed="rId6">
            <a:alphaModFix/>
          </a:blip>
          <a:srcRect b="0" l="0" r="0" t="0"/>
          <a:stretch/>
        </p:blipFill>
        <p:spPr>
          <a:xfrm>
            <a:off x="744707" y="2818675"/>
            <a:ext cx="5041317" cy="2647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nvSpPr>
        <p:spPr>
          <a:xfrm>
            <a:off x="4000925" y="182225"/>
            <a:ext cx="5526900" cy="8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674EA7"/>
                </a:solidFill>
                <a:latin typeface="Times"/>
                <a:ea typeface="Times"/>
                <a:cs typeface="Times"/>
                <a:sym typeface="Times"/>
              </a:rPr>
              <a:t>Modules</a:t>
            </a:r>
            <a:endParaRPr sz="2800">
              <a:solidFill>
                <a:srgbClr val="674EA7"/>
              </a:solidFill>
              <a:latin typeface="Times"/>
              <a:ea typeface="Times"/>
              <a:cs typeface="Times"/>
              <a:sym typeface="Times"/>
            </a:endParaRPr>
          </a:p>
        </p:txBody>
      </p:sp>
      <p:sp>
        <p:nvSpPr>
          <p:cNvPr id="159" name="Google Shape;159;p20"/>
          <p:cNvSpPr txBox="1"/>
          <p:nvPr/>
        </p:nvSpPr>
        <p:spPr>
          <a:xfrm>
            <a:off x="927900" y="1317625"/>
            <a:ext cx="7288200" cy="850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741B47"/>
              </a:buClr>
              <a:buSzPts val="2200"/>
              <a:buFont typeface="Times"/>
              <a:buChar char="❏"/>
            </a:pPr>
            <a:r>
              <a:rPr lang="en-US" sz="2200">
                <a:solidFill>
                  <a:srgbClr val="741B47"/>
                </a:solidFill>
                <a:latin typeface="Times"/>
                <a:ea typeface="Times"/>
                <a:cs typeface="Times"/>
                <a:sym typeface="Times"/>
              </a:rPr>
              <a:t>Registration </a:t>
            </a:r>
            <a:endParaRPr sz="2200">
              <a:solidFill>
                <a:srgbClr val="741B47"/>
              </a:solidFill>
              <a:latin typeface="Times"/>
              <a:ea typeface="Times"/>
              <a:cs typeface="Times"/>
              <a:sym typeface="Times"/>
            </a:endParaRPr>
          </a:p>
        </p:txBody>
      </p:sp>
      <p:sp>
        <p:nvSpPr>
          <p:cNvPr id="160" name="Google Shape;160;p20"/>
          <p:cNvSpPr txBox="1"/>
          <p:nvPr/>
        </p:nvSpPr>
        <p:spPr>
          <a:xfrm>
            <a:off x="888775" y="2453025"/>
            <a:ext cx="7288200" cy="850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741B47"/>
              </a:buClr>
              <a:buSzPts val="2200"/>
              <a:buFont typeface="Times"/>
              <a:buChar char="❏"/>
            </a:pPr>
            <a:r>
              <a:rPr lang="en-US" sz="2200">
                <a:solidFill>
                  <a:srgbClr val="741B47"/>
                </a:solidFill>
                <a:latin typeface="Times"/>
                <a:ea typeface="Times"/>
                <a:cs typeface="Times"/>
                <a:sym typeface="Times"/>
              </a:rPr>
              <a:t>Camera </a:t>
            </a:r>
            <a:endParaRPr sz="2200">
              <a:solidFill>
                <a:srgbClr val="741B47"/>
              </a:solidFill>
              <a:latin typeface="Times"/>
              <a:ea typeface="Times"/>
              <a:cs typeface="Times"/>
              <a:sym typeface="Times"/>
            </a:endParaRPr>
          </a:p>
        </p:txBody>
      </p:sp>
      <p:sp>
        <p:nvSpPr>
          <p:cNvPr id="161" name="Google Shape;161;p20"/>
          <p:cNvSpPr txBox="1"/>
          <p:nvPr/>
        </p:nvSpPr>
        <p:spPr>
          <a:xfrm>
            <a:off x="888775" y="3769025"/>
            <a:ext cx="7288200" cy="850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741B47"/>
              </a:buClr>
              <a:buSzPts val="2200"/>
              <a:buFont typeface="Times"/>
              <a:buChar char="❏"/>
            </a:pPr>
            <a:r>
              <a:rPr lang="en-US" sz="2200">
                <a:solidFill>
                  <a:srgbClr val="741B47"/>
                </a:solidFill>
                <a:latin typeface="Times"/>
                <a:ea typeface="Times"/>
                <a:cs typeface="Times"/>
                <a:sym typeface="Times"/>
              </a:rPr>
              <a:t>Attendance Status</a:t>
            </a:r>
            <a:endParaRPr sz="2200">
              <a:solidFill>
                <a:srgbClr val="741B47"/>
              </a:solidFill>
              <a:latin typeface="Times"/>
              <a:ea typeface="Times"/>
              <a:cs typeface="Times"/>
              <a:sym typeface="Times"/>
            </a:endParaRPr>
          </a:p>
        </p:txBody>
      </p:sp>
      <p:pic>
        <p:nvPicPr>
          <p:cNvPr id="162" name="Google Shape;162;p20"/>
          <p:cNvPicPr preferRelativeResize="0"/>
          <p:nvPr/>
        </p:nvPicPr>
        <p:blipFill>
          <a:blip r:embed="rId3">
            <a:alphaModFix/>
          </a:blip>
          <a:stretch>
            <a:fillRect/>
          </a:stretch>
        </p:blipFill>
        <p:spPr>
          <a:xfrm>
            <a:off x="6101400" y="1032425"/>
            <a:ext cx="1143326" cy="1055400"/>
          </a:xfrm>
          <a:prstGeom prst="rect">
            <a:avLst/>
          </a:prstGeom>
          <a:noFill/>
          <a:ln>
            <a:noFill/>
          </a:ln>
        </p:spPr>
      </p:pic>
      <p:pic>
        <p:nvPicPr>
          <p:cNvPr id="163" name="Google Shape;163;p20"/>
          <p:cNvPicPr preferRelativeResize="0"/>
          <p:nvPr/>
        </p:nvPicPr>
        <p:blipFill>
          <a:blip r:embed="rId4">
            <a:alphaModFix/>
          </a:blip>
          <a:stretch>
            <a:fillRect/>
          </a:stretch>
        </p:blipFill>
        <p:spPr>
          <a:xfrm>
            <a:off x="6099175" y="2274225"/>
            <a:ext cx="1143325" cy="1143325"/>
          </a:xfrm>
          <a:prstGeom prst="rect">
            <a:avLst/>
          </a:prstGeom>
          <a:noFill/>
          <a:ln>
            <a:noFill/>
          </a:ln>
        </p:spPr>
      </p:pic>
      <p:pic>
        <p:nvPicPr>
          <p:cNvPr id="164" name="Google Shape;164;p20"/>
          <p:cNvPicPr preferRelativeResize="0"/>
          <p:nvPr/>
        </p:nvPicPr>
        <p:blipFill>
          <a:blip r:embed="rId5">
            <a:alphaModFix/>
          </a:blip>
          <a:stretch>
            <a:fillRect/>
          </a:stretch>
        </p:blipFill>
        <p:spPr>
          <a:xfrm>
            <a:off x="6154425" y="3492850"/>
            <a:ext cx="1055400" cy="1055400"/>
          </a:xfrm>
          <a:prstGeom prst="rect">
            <a:avLst/>
          </a:prstGeom>
          <a:noFill/>
          <a:ln>
            <a:noFill/>
          </a:ln>
        </p:spPr>
      </p:pic>
      <p:pic>
        <p:nvPicPr>
          <p:cNvPr id="165" name="Google Shape;165;p20"/>
          <p:cNvPicPr preferRelativeResize="0"/>
          <p:nvPr/>
        </p:nvPicPr>
        <p:blipFill>
          <a:blip r:embed="rId6">
            <a:alphaModFix/>
          </a:blip>
          <a:stretch>
            <a:fillRect/>
          </a:stretch>
        </p:blipFill>
        <p:spPr>
          <a:xfrm>
            <a:off x="5961577" y="4816264"/>
            <a:ext cx="1143325" cy="758061"/>
          </a:xfrm>
          <a:prstGeom prst="rect">
            <a:avLst/>
          </a:prstGeom>
          <a:noFill/>
          <a:ln>
            <a:noFill/>
          </a:ln>
        </p:spPr>
      </p:pic>
      <p:sp>
        <p:nvSpPr>
          <p:cNvPr id="166" name="Google Shape;166;p20"/>
          <p:cNvSpPr txBox="1"/>
          <p:nvPr/>
        </p:nvSpPr>
        <p:spPr>
          <a:xfrm>
            <a:off x="888775" y="4800325"/>
            <a:ext cx="7288200" cy="850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741B47"/>
              </a:buClr>
              <a:buSzPts val="2200"/>
              <a:buFont typeface="Times"/>
              <a:buChar char="❏"/>
            </a:pPr>
            <a:r>
              <a:rPr lang="en-US" sz="2200">
                <a:solidFill>
                  <a:srgbClr val="741B47"/>
                </a:solidFill>
                <a:latin typeface="Times"/>
                <a:ea typeface="Times"/>
                <a:cs typeface="Times"/>
                <a:sym typeface="Times"/>
              </a:rPr>
              <a:t>Attendance report</a:t>
            </a:r>
            <a:endParaRPr sz="2200">
              <a:solidFill>
                <a:srgbClr val="741B47"/>
              </a:solidFill>
              <a:latin typeface="Times"/>
              <a:ea typeface="Times"/>
              <a:cs typeface="Times"/>
              <a:sym typeface="Times"/>
            </a:endParaRPr>
          </a:p>
        </p:txBody>
      </p:sp>
      <p:pic>
        <p:nvPicPr>
          <p:cNvPr id="167" name="Google Shape;167;p20"/>
          <p:cNvPicPr preferRelativeResize="0"/>
          <p:nvPr/>
        </p:nvPicPr>
        <p:blipFill>
          <a:blip r:embed="rId7">
            <a:alphaModFix/>
          </a:blip>
          <a:stretch>
            <a:fillRect/>
          </a:stretch>
        </p:blipFill>
        <p:spPr>
          <a:xfrm>
            <a:off x="5447677" y="5726725"/>
            <a:ext cx="2185219" cy="1055400"/>
          </a:xfrm>
          <a:prstGeom prst="rect">
            <a:avLst/>
          </a:prstGeom>
          <a:noFill/>
          <a:ln>
            <a:noFill/>
          </a:ln>
        </p:spPr>
      </p:pic>
      <p:sp>
        <p:nvSpPr>
          <p:cNvPr id="168" name="Google Shape;168;p20"/>
          <p:cNvSpPr txBox="1"/>
          <p:nvPr/>
        </p:nvSpPr>
        <p:spPr>
          <a:xfrm>
            <a:off x="927900" y="5879125"/>
            <a:ext cx="6286200" cy="640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741B47"/>
              </a:buClr>
              <a:buSzPts val="2200"/>
              <a:buFont typeface="Times"/>
              <a:buChar char="❏"/>
            </a:pPr>
            <a:r>
              <a:rPr lang="en-US" sz="2200">
                <a:solidFill>
                  <a:srgbClr val="741B47"/>
                </a:solidFill>
                <a:latin typeface="Times"/>
                <a:ea typeface="Times"/>
                <a:cs typeface="Times"/>
                <a:sym typeface="Times"/>
              </a:rPr>
              <a:t>Profile</a:t>
            </a:r>
            <a:endParaRPr sz="2200">
              <a:solidFill>
                <a:srgbClr val="741B47"/>
              </a:solidFill>
              <a:latin typeface="Times"/>
              <a:ea typeface="Times"/>
              <a:cs typeface="Times"/>
              <a:sym typeface="Time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kec2blackborder png.PNG" id="173" name="Google Shape;173;p21"/>
          <p:cNvPicPr preferRelativeResize="0"/>
          <p:nvPr/>
        </p:nvPicPr>
        <p:blipFill rotWithShape="1">
          <a:blip r:embed="rId3">
            <a:alphaModFix/>
          </a:blip>
          <a:srcRect b="0" l="0" r="0" t="0"/>
          <a:stretch/>
        </p:blipFill>
        <p:spPr>
          <a:xfrm>
            <a:off x="82978" y="0"/>
            <a:ext cx="508210" cy="632726"/>
          </a:xfrm>
          <a:prstGeom prst="rect">
            <a:avLst/>
          </a:prstGeom>
          <a:noFill/>
          <a:ln>
            <a:noFill/>
          </a:ln>
        </p:spPr>
      </p:pic>
      <p:sp>
        <p:nvSpPr>
          <p:cNvPr id="174" name="Google Shape;174;p21"/>
          <p:cNvSpPr txBox="1"/>
          <p:nvPr/>
        </p:nvSpPr>
        <p:spPr>
          <a:xfrm>
            <a:off x="-36512" y="0"/>
            <a:ext cx="5082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7</a:t>
            </a:r>
            <a:endParaRPr b="0" i="0" sz="1800" u="none" cap="none" strike="noStrike">
              <a:solidFill>
                <a:schemeClr val="lt1"/>
              </a:solidFill>
              <a:latin typeface="Arial"/>
              <a:ea typeface="Arial"/>
              <a:cs typeface="Arial"/>
              <a:sym typeface="Arial"/>
            </a:endParaRPr>
          </a:p>
        </p:txBody>
      </p:sp>
      <p:pic>
        <p:nvPicPr>
          <p:cNvPr id="175" name="Google Shape;175;p21"/>
          <p:cNvPicPr preferRelativeResize="0"/>
          <p:nvPr/>
        </p:nvPicPr>
        <p:blipFill rotWithShape="1">
          <a:blip r:embed="rId4">
            <a:alphaModFix/>
          </a:blip>
          <a:srcRect b="0" l="0" r="0" t="0"/>
          <a:stretch/>
        </p:blipFill>
        <p:spPr>
          <a:xfrm>
            <a:off x="5341313" y="875100"/>
            <a:ext cx="3257850" cy="1833825"/>
          </a:xfrm>
          <a:prstGeom prst="rect">
            <a:avLst/>
          </a:prstGeom>
          <a:noFill/>
          <a:ln>
            <a:noFill/>
          </a:ln>
        </p:spPr>
      </p:pic>
      <p:pic>
        <p:nvPicPr>
          <p:cNvPr id="176" name="Google Shape;176;p21"/>
          <p:cNvPicPr preferRelativeResize="0"/>
          <p:nvPr/>
        </p:nvPicPr>
        <p:blipFill rotWithShape="1">
          <a:blip r:embed="rId5">
            <a:alphaModFix/>
          </a:blip>
          <a:srcRect b="0" l="0" r="0" t="0"/>
          <a:stretch/>
        </p:blipFill>
        <p:spPr>
          <a:xfrm>
            <a:off x="1130137" y="798889"/>
            <a:ext cx="3439625" cy="1940850"/>
          </a:xfrm>
          <a:prstGeom prst="rect">
            <a:avLst/>
          </a:prstGeom>
          <a:noFill/>
          <a:ln>
            <a:noFill/>
          </a:ln>
        </p:spPr>
      </p:pic>
      <p:pic>
        <p:nvPicPr>
          <p:cNvPr id="177" name="Google Shape;177;p21"/>
          <p:cNvPicPr preferRelativeResize="0"/>
          <p:nvPr/>
        </p:nvPicPr>
        <p:blipFill rotWithShape="1">
          <a:blip r:embed="rId6">
            <a:alphaModFix/>
          </a:blip>
          <a:srcRect b="0" l="0" r="0" t="0"/>
          <a:stretch/>
        </p:blipFill>
        <p:spPr>
          <a:xfrm>
            <a:off x="924400" y="3112875"/>
            <a:ext cx="3547525" cy="1992224"/>
          </a:xfrm>
          <a:prstGeom prst="rect">
            <a:avLst/>
          </a:prstGeom>
          <a:noFill/>
          <a:ln>
            <a:noFill/>
          </a:ln>
        </p:spPr>
      </p:pic>
      <p:sp>
        <p:nvSpPr>
          <p:cNvPr id="178" name="Google Shape;178;p21"/>
          <p:cNvSpPr txBox="1"/>
          <p:nvPr/>
        </p:nvSpPr>
        <p:spPr>
          <a:xfrm>
            <a:off x="772000" y="5188850"/>
            <a:ext cx="4155900" cy="1417500"/>
          </a:xfrm>
          <a:prstGeom prst="rect">
            <a:avLst/>
          </a:prstGeom>
          <a:noFill/>
          <a:ln>
            <a:noFill/>
          </a:ln>
        </p:spPr>
        <p:txBody>
          <a:bodyPr anchorCtr="0" anchor="t" bIns="91425" lIns="91425" spcFirstLastPara="1" rIns="91425" wrap="square" tIns="91425">
            <a:spAutoFit/>
          </a:bodyPr>
          <a:lstStyle/>
          <a:p>
            <a:pPr indent="0" lvl="0" marL="12700" marR="12700" rtl="0" algn="l">
              <a:lnSpc>
                <a:spcPct val="115000"/>
              </a:lnSpc>
              <a:spcBef>
                <a:spcPts val="100"/>
              </a:spcBef>
              <a:spcAft>
                <a:spcPts val="0"/>
              </a:spcAft>
              <a:buClr>
                <a:srgbClr val="000000"/>
              </a:buClr>
              <a:buSzPts val="1800"/>
              <a:buFont typeface="Arial"/>
              <a:buNone/>
            </a:pPr>
            <a:r>
              <a:rPr b="1" i="1" lang="en-US" sz="1800" u="none" cap="none" strike="noStrike">
                <a:solidFill>
                  <a:srgbClr val="C17AA0"/>
                </a:solidFill>
                <a:latin typeface="Times"/>
                <a:ea typeface="Times"/>
                <a:cs typeface="Times"/>
                <a:sym typeface="Times"/>
              </a:rPr>
              <a:t>This is the we are using the picture for training the model. We are using transfer learning for this process for 06 members in our class.</a:t>
            </a:r>
            <a:endParaRPr b="1" i="1" sz="1800" u="none" cap="none" strike="noStrike">
              <a:solidFill>
                <a:srgbClr val="C17AA0"/>
              </a:solidFill>
              <a:latin typeface="Times"/>
              <a:ea typeface="Times"/>
              <a:cs typeface="Times"/>
              <a:sym typeface="Times"/>
            </a:endParaRPr>
          </a:p>
        </p:txBody>
      </p:sp>
      <p:sp>
        <p:nvSpPr>
          <p:cNvPr id="179" name="Google Shape;179;p21"/>
          <p:cNvSpPr txBox="1"/>
          <p:nvPr/>
        </p:nvSpPr>
        <p:spPr>
          <a:xfrm>
            <a:off x="2402125" y="-22750"/>
            <a:ext cx="65748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674EA7"/>
                </a:solidFill>
                <a:latin typeface="Spectral"/>
                <a:ea typeface="Spectral"/>
                <a:cs typeface="Spectral"/>
                <a:sym typeface="Spectral"/>
              </a:rPr>
              <a:t>Training the Model and</a:t>
            </a:r>
            <a:r>
              <a:rPr lang="en-US" sz="3200">
                <a:solidFill>
                  <a:srgbClr val="674EA7"/>
                </a:solidFill>
                <a:latin typeface="Spectral"/>
                <a:ea typeface="Spectral"/>
                <a:cs typeface="Spectral"/>
                <a:sym typeface="Spectral"/>
              </a:rPr>
              <a:t> Database</a:t>
            </a:r>
            <a:r>
              <a:rPr b="0" i="0" lang="en-US" sz="3200" u="none" cap="none" strike="noStrike">
                <a:solidFill>
                  <a:srgbClr val="674EA7"/>
                </a:solidFill>
                <a:latin typeface="Spectral"/>
                <a:ea typeface="Spectral"/>
                <a:cs typeface="Spectral"/>
                <a:sym typeface="Spectral"/>
              </a:rPr>
              <a:t> </a:t>
            </a:r>
            <a:r>
              <a:rPr lang="en-US" sz="3200">
                <a:solidFill>
                  <a:srgbClr val="674EA7"/>
                </a:solidFill>
                <a:latin typeface="Spectral"/>
                <a:ea typeface="Spectral"/>
                <a:cs typeface="Spectral"/>
                <a:sym typeface="Spectral"/>
              </a:rPr>
              <a:t> </a:t>
            </a:r>
            <a:endParaRPr b="0" i="0" sz="1400" u="none" cap="none" strike="noStrike">
              <a:solidFill>
                <a:srgbClr val="674EA7"/>
              </a:solidFill>
              <a:latin typeface="Spectral"/>
              <a:ea typeface="Spectral"/>
              <a:cs typeface="Spectral"/>
              <a:sym typeface="Spectral"/>
            </a:endParaRPr>
          </a:p>
        </p:txBody>
      </p:sp>
      <p:pic>
        <p:nvPicPr>
          <p:cNvPr id="180" name="Google Shape;180;p21"/>
          <p:cNvPicPr preferRelativeResize="0"/>
          <p:nvPr/>
        </p:nvPicPr>
        <p:blipFill>
          <a:blip r:embed="rId7">
            <a:alphaModFix/>
          </a:blip>
          <a:stretch>
            <a:fillRect/>
          </a:stretch>
        </p:blipFill>
        <p:spPr>
          <a:xfrm>
            <a:off x="5080300" y="3169388"/>
            <a:ext cx="3779872" cy="1833825"/>
          </a:xfrm>
          <a:prstGeom prst="rect">
            <a:avLst/>
          </a:prstGeom>
          <a:noFill/>
          <a:ln>
            <a:noFill/>
          </a:ln>
        </p:spPr>
      </p:pic>
      <p:sp>
        <p:nvSpPr>
          <p:cNvPr id="181" name="Google Shape;181;p21"/>
          <p:cNvSpPr/>
          <p:nvPr/>
        </p:nvSpPr>
        <p:spPr>
          <a:xfrm>
            <a:off x="4701425" y="1536350"/>
            <a:ext cx="508200" cy="252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1"/>
          <p:cNvSpPr/>
          <p:nvPr/>
        </p:nvSpPr>
        <p:spPr>
          <a:xfrm>
            <a:off x="2698150" y="2736950"/>
            <a:ext cx="290400" cy="432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1"/>
          <p:cNvSpPr txBox="1"/>
          <p:nvPr/>
        </p:nvSpPr>
        <p:spPr>
          <a:xfrm>
            <a:off x="5872450" y="4962550"/>
            <a:ext cx="2996400" cy="8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741B47"/>
                </a:solidFill>
                <a:latin typeface="Times"/>
                <a:ea typeface="Times"/>
                <a:cs typeface="Times"/>
                <a:sym typeface="Times"/>
              </a:rPr>
              <a:t>Firebase  as database</a:t>
            </a:r>
            <a:endParaRPr sz="2000">
              <a:solidFill>
                <a:srgbClr val="741B47"/>
              </a:solidFill>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2"/>
          <p:cNvPicPr preferRelativeResize="0"/>
          <p:nvPr/>
        </p:nvPicPr>
        <p:blipFill>
          <a:blip r:embed="rId3">
            <a:alphaModFix/>
          </a:blip>
          <a:stretch>
            <a:fillRect/>
          </a:stretch>
        </p:blipFill>
        <p:spPr>
          <a:xfrm>
            <a:off x="1543438" y="722050"/>
            <a:ext cx="6867525" cy="6010275"/>
          </a:xfrm>
          <a:prstGeom prst="rect">
            <a:avLst/>
          </a:prstGeom>
          <a:noFill/>
          <a:ln>
            <a:noFill/>
          </a:ln>
        </p:spPr>
      </p:pic>
      <p:sp>
        <p:nvSpPr>
          <p:cNvPr id="190" name="Google Shape;190;p22"/>
          <p:cNvSpPr txBox="1"/>
          <p:nvPr/>
        </p:nvSpPr>
        <p:spPr>
          <a:xfrm>
            <a:off x="3561425" y="54825"/>
            <a:ext cx="6526500" cy="8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674EA7"/>
                </a:solidFill>
              </a:rPr>
              <a:t>Data Flow Diagram</a:t>
            </a:r>
            <a:endParaRPr sz="2800">
              <a:solidFill>
                <a:srgbClr val="674EA7"/>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